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3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8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1190625"/>
            <a:ext cx="8253476" cy="39562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 err="1"/>
              <a:t>Name:kiruba</a:t>
            </a:r>
            <a:r>
              <a:rPr lang="en-US" spc="15" dirty="0"/>
              <a:t> p</a:t>
            </a:r>
            <a:br>
              <a:rPr lang="en-US" spc="15" dirty="0"/>
            </a:br>
            <a:r>
              <a:rPr lang="en-US" spc="15" dirty="0"/>
              <a:t>Reg:950021104023</a:t>
            </a:r>
            <a:br>
              <a:rPr lang="en-US" spc="15" dirty="0"/>
            </a:br>
            <a:r>
              <a:rPr lang="en-US" spc="15" dirty="0" err="1"/>
              <a:t>Dept:Computer</a:t>
            </a:r>
            <a:r>
              <a:rPr lang="en-US" spc="15" dirty="0"/>
              <a:t> science engineering</a:t>
            </a:r>
            <a:br>
              <a:rPr lang="en-US" spc="15" dirty="0"/>
            </a:br>
            <a:r>
              <a:rPr lang="en-US" spc="15" dirty="0" err="1"/>
              <a:t>college:Anna</a:t>
            </a:r>
            <a:r>
              <a:rPr lang="en-US" spc="15" dirty="0"/>
              <a:t> University Regional Campus-Tirunelveli</a:t>
            </a:r>
            <a:br>
              <a:rPr lang="en-US" spc="15" dirty="0"/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EA2F43-7CF7-4F6D-4AF8-45DB2CC922F3}"/>
              </a:ext>
            </a:extLst>
          </p:cNvPr>
          <p:cNvSpPr txBox="1"/>
          <p:nvPr/>
        </p:nvSpPr>
        <p:spPr>
          <a:xfrm>
            <a:off x="990600" y="685800"/>
            <a:ext cx="60998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20" b="1" dirty="0"/>
              <a:t>RESULT: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F91F3-D5F4-0942-670E-A6C8FFF7B323}"/>
              </a:ext>
            </a:extLst>
          </p:cNvPr>
          <p:cNvSpPr txBox="1"/>
          <p:nvPr/>
        </p:nvSpPr>
        <p:spPr>
          <a:xfrm>
            <a:off x="990600" y="1676400"/>
            <a:ext cx="60998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 Narrow" panose="020B0606020202030204" pitchFamily="34" charset="0"/>
              </a:rPr>
              <a:t>Image Quality: </a:t>
            </a:r>
            <a:r>
              <a:rPr lang="en-US" sz="2800" dirty="0">
                <a:latin typeface="Arial Narrow" panose="020B0606020202030204" pitchFamily="34" charset="0"/>
              </a:rPr>
              <a:t>Assess visual fidelity compared to real digits for realism.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 Narrow" panose="020B0606020202030204" pitchFamily="34" charset="0"/>
              </a:rPr>
              <a:t>Convergence: </a:t>
            </a:r>
            <a:r>
              <a:rPr lang="en-US" sz="2800" dirty="0">
                <a:latin typeface="Arial Narrow" panose="020B0606020202030204" pitchFamily="34" charset="0"/>
              </a:rPr>
              <a:t>Analyze convergence speed and stability over training epochs.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 Narrow" panose="020B0606020202030204" pitchFamily="34" charset="0"/>
              </a:rPr>
              <a:t>Insights: </a:t>
            </a:r>
            <a:r>
              <a:rPr lang="en-US" sz="2800" dirty="0">
                <a:latin typeface="Arial Narrow" panose="020B0606020202030204" pitchFamily="34" charset="0"/>
              </a:rPr>
              <a:t>Highlight challenges faced and lessons learned during training.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 Narrow" panose="020B0606020202030204" pitchFamily="34" charset="0"/>
              </a:rPr>
              <a:t>Future Work: </a:t>
            </a:r>
            <a:r>
              <a:rPr lang="en-US" sz="2800" dirty="0">
                <a:latin typeface="Arial Narrow" panose="020B0606020202030204" pitchFamily="34" charset="0"/>
              </a:rPr>
              <a:t>Discuss potential optimizations and extensions for further exploration.</a:t>
            </a:r>
          </a:p>
        </p:txBody>
      </p:sp>
    </p:spTree>
    <p:extLst>
      <p:ext uri="{BB962C8B-B14F-4D97-AF65-F5344CB8AC3E}">
        <p14:creationId xmlns:p14="http://schemas.microsoft.com/office/powerpoint/2010/main" val="82979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1066799"/>
            <a:ext cx="6846254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HANDWRITTEN DIGITS TO IMAGE GENERATION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155832-D719-E108-EDAE-F10194703A6A}"/>
              </a:ext>
            </a:extLst>
          </p:cNvPr>
          <p:cNvSpPr txBox="1"/>
          <p:nvPr/>
        </p:nvSpPr>
        <p:spPr>
          <a:xfrm>
            <a:off x="1143000" y="457200"/>
            <a:ext cx="7848600" cy="725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20" b="1" spc="25" dirty="0"/>
              <a:t>A</a:t>
            </a:r>
            <a:r>
              <a:rPr lang="en-US" sz="4020" b="1" spc="-5" dirty="0"/>
              <a:t>G</a:t>
            </a:r>
            <a:r>
              <a:rPr lang="en-US" sz="4020" b="1" spc="-35" dirty="0"/>
              <a:t>E</a:t>
            </a:r>
            <a:r>
              <a:rPr lang="en-US" sz="4020" b="1" spc="15" dirty="0"/>
              <a:t>N</a:t>
            </a:r>
            <a:r>
              <a:rPr lang="en-US" sz="4020" b="1" dirty="0"/>
              <a:t>DA:</a:t>
            </a:r>
          </a:p>
          <a:p>
            <a:endParaRPr lang="en-US" sz="402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spc="-20" dirty="0">
                <a:latin typeface="Aptos Display" panose="020B0004020202020204" pitchFamily="34" charset="0"/>
              </a:rPr>
              <a:t>P</a:t>
            </a:r>
            <a:r>
              <a:rPr lang="en-US" sz="2800" b="1" spc="15" dirty="0">
                <a:latin typeface="Aptos Display" panose="020B0004020202020204" pitchFamily="34" charset="0"/>
              </a:rPr>
              <a:t>ROB</a:t>
            </a:r>
            <a:r>
              <a:rPr lang="en-US" sz="2800" b="1" spc="55" dirty="0">
                <a:latin typeface="Aptos Display" panose="020B0004020202020204" pitchFamily="34" charset="0"/>
              </a:rPr>
              <a:t>L</a:t>
            </a:r>
            <a:r>
              <a:rPr lang="en-US" sz="2800" b="1" spc="-20" dirty="0">
                <a:latin typeface="Aptos Display" panose="020B0004020202020204" pitchFamily="34" charset="0"/>
              </a:rPr>
              <a:t>E</a:t>
            </a:r>
            <a:r>
              <a:rPr lang="en-US" sz="2800" b="1" spc="20" dirty="0">
                <a:latin typeface="Aptos Display" panose="020B0004020202020204" pitchFamily="34" charset="0"/>
              </a:rPr>
              <a:t>M </a:t>
            </a:r>
            <a:r>
              <a:rPr lang="en-US" sz="2800" b="1" spc="10" dirty="0">
                <a:latin typeface="Aptos Display" panose="020B0004020202020204" pitchFamily="34" charset="0"/>
              </a:rPr>
              <a:t>STATEMENT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" dirty="0">
                <a:latin typeface="Aptos Display" panose="020B0004020202020204" pitchFamily="34" charset="0"/>
              </a:rPr>
              <a:t>PROJECT </a:t>
            </a:r>
            <a:r>
              <a:rPr lang="en-US" sz="2800" b="1" spc="-20" dirty="0">
                <a:latin typeface="Aptos Display" panose="020B0004020202020204" pitchFamily="34" charset="0"/>
              </a:rPr>
              <a:t>OVERVIEW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ptos Display" panose="020B0004020202020204" pitchFamily="34" charset="0"/>
              </a:rPr>
              <a:t>END USERS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ptos Display" panose="020B0004020202020204" pitchFamily="34" charset="0"/>
              </a:rPr>
              <a:t>SOLUTION AND VALUE       PROPOSITION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ptos Display" panose="020B0004020202020204" pitchFamily="34" charset="0"/>
              </a:rPr>
              <a:t>UNIQUE FEATURES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ptos Display" panose="020B0004020202020204" pitchFamily="34" charset="0"/>
              </a:rPr>
              <a:t>MODELING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ptos Display" panose="020B0004020202020204" pitchFamily="34" charset="0"/>
              </a:rPr>
              <a:t>RESULT</a:t>
            </a:r>
          </a:p>
          <a:p>
            <a:endParaRPr lang="en-US" sz="2800" b="1" dirty="0">
              <a:latin typeface="Aptos Display" panose="020B0004020202020204" pitchFamily="34" charset="0"/>
            </a:endParaRPr>
          </a:p>
          <a:p>
            <a:endParaRPr lang="en-US" sz="4020" b="1" dirty="0"/>
          </a:p>
          <a:p>
            <a:endParaRPr lang="en-US" sz="4020" b="1" dirty="0"/>
          </a:p>
          <a:p>
            <a:endParaRPr lang="en-US" sz="4020" b="1" dirty="0"/>
          </a:p>
          <a:p>
            <a:endParaRPr lang="en-US" sz="4020" b="1" dirty="0"/>
          </a:p>
        </p:txBody>
      </p:sp>
    </p:spTree>
    <p:extLst>
      <p:ext uri="{BB962C8B-B14F-4D97-AF65-F5344CB8AC3E}">
        <p14:creationId xmlns:p14="http://schemas.microsoft.com/office/powerpoint/2010/main" val="323360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2658EF-EC27-6CF2-A400-832F6FC49B25}"/>
              </a:ext>
            </a:extLst>
          </p:cNvPr>
          <p:cNvSpPr txBox="1"/>
          <p:nvPr/>
        </p:nvSpPr>
        <p:spPr>
          <a:xfrm>
            <a:off x="902825" y="457200"/>
            <a:ext cx="60998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20" b="1" spc="-20" dirty="0"/>
              <a:t>P</a:t>
            </a:r>
            <a:r>
              <a:rPr lang="en-US" sz="4020" b="1" spc="15" dirty="0"/>
              <a:t>ROB</a:t>
            </a:r>
            <a:r>
              <a:rPr lang="en-US" sz="4020" b="1" spc="55" dirty="0"/>
              <a:t>L</a:t>
            </a:r>
            <a:r>
              <a:rPr lang="en-US" sz="4020" b="1" spc="-20" dirty="0"/>
              <a:t>E</a:t>
            </a:r>
            <a:r>
              <a:rPr lang="en-US" sz="4020" b="1" spc="20" dirty="0"/>
              <a:t>M </a:t>
            </a:r>
            <a:r>
              <a:rPr lang="en-US" sz="4020" b="1" spc="10" dirty="0"/>
              <a:t>STATEMENT</a:t>
            </a:r>
            <a:endParaRPr lang="en-US" sz="402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181B0-EE5D-DF05-6B2B-0B1588BA711B}"/>
              </a:ext>
            </a:extLst>
          </p:cNvPr>
          <p:cNvSpPr txBox="1"/>
          <p:nvPr/>
        </p:nvSpPr>
        <p:spPr>
          <a:xfrm>
            <a:off x="902825" y="1524000"/>
            <a:ext cx="609985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Arial Narrow" panose="020B0606020202030204" pitchFamily="34" charset="0"/>
              </a:rPr>
              <a:t>Generating realistic images from scratch is challenging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Arial Narrow" panose="020B0606020202030204" pitchFamily="34" charset="0"/>
              </a:rPr>
              <a:t>Obtaining labeled data for training is expensive and time-consuming.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Arial Narrow" panose="020B0606020202030204" pitchFamily="34" charset="0"/>
              </a:rPr>
              <a:t>Existing methods may lack scalability and flexibility.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Arial Narrow" panose="020B0606020202030204" pitchFamily="34" charset="0"/>
              </a:rPr>
              <a:t>There's a need for efficient and scalable solutions for image generation.</a:t>
            </a:r>
          </a:p>
        </p:txBody>
      </p:sp>
    </p:spTree>
    <p:extLst>
      <p:ext uri="{BB962C8B-B14F-4D97-AF65-F5344CB8AC3E}">
        <p14:creationId xmlns:p14="http://schemas.microsoft.com/office/powerpoint/2010/main" val="361622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5822CB-B5AE-7761-3A70-857FD8860F30}"/>
              </a:ext>
            </a:extLst>
          </p:cNvPr>
          <p:cNvSpPr txBox="1"/>
          <p:nvPr/>
        </p:nvSpPr>
        <p:spPr>
          <a:xfrm>
            <a:off x="990600" y="838200"/>
            <a:ext cx="60998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20" b="1" spc="5" dirty="0"/>
              <a:t>PROJECT </a:t>
            </a:r>
            <a:r>
              <a:rPr lang="en-US" sz="4020" b="1" spc="-20" dirty="0"/>
              <a:t>OVERVIEW</a:t>
            </a:r>
            <a:endParaRPr lang="en-US" sz="402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1AE33-A463-576E-EDEB-CF72ADB8360B}"/>
              </a:ext>
            </a:extLst>
          </p:cNvPr>
          <p:cNvSpPr txBox="1"/>
          <p:nvPr/>
        </p:nvSpPr>
        <p:spPr>
          <a:xfrm>
            <a:off x="990600" y="1951672"/>
            <a:ext cx="6705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 Narrow" panose="020B0606020202030204" pitchFamily="34" charset="0"/>
              </a:rPr>
              <a:t>Objective: </a:t>
            </a:r>
            <a:r>
              <a:rPr lang="en-US" sz="2800" dirty="0">
                <a:latin typeface="Arial Narrow" panose="020B0606020202030204" pitchFamily="34" charset="0"/>
              </a:rPr>
              <a:t>Generate realistic handwritten digit images using GANs.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 Narrow" panose="020B0606020202030204" pitchFamily="34" charset="0"/>
              </a:rPr>
              <a:t>Dataset: </a:t>
            </a:r>
            <a:r>
              <a:rPr lang="en-US" sz="2800" dirty="0">
                <a:latin typeface="Arial Narrow" panose="020B0606020202030204" pitchFamily="34" charset="0"/>
              </a:rPr>
              <a:t>Utilize the MNIST dataset of handwritten digits (0-9).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 Narrow" panose="020B0606020202030204" pitchFamily="34" charset="0"/>
              </a:rPr>
              <a:t>Approach: </a:t>
            </a:r>
            <a:r>
              <a:rPr lang="en-US" sz="2800" dirty="0">
                <a:latin typeface="Arial Narrow" panose="020B0606020202030204" pitchFamily="34" charset="0"/>
              </a:rPr>
              <a:t>Train a GAN model to generate digit images.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 Narrow" panose="020B0606020202030204" pitchFamily="34" charset="0"/>
              </a:rPr>
              <a:t>Methodology: </a:t>
            </a:r>
            <a:r>
              <a:rPr lang="en-US" sz="2800" dirty="0">
                <a:latin typeface="Arial Narrow" panose="020B0606020202030204" pitchFamily="34" charset="0"/>
              </a:rPr>
              <a:t>Employ adversarial training to iteratively improve image quality.</a:t>
            </a:r>
          </a:p>
        </p:txBody>
      </p:sp>
    </p:spTree>
    <p:extLst>
      <p:ext uri="{BB962C8B-B14F-4D97-AF65-F5344CB8AC3E}">
        <p14:creationId xmlns:p14="http://schemas.microsoft.com/office/powerpoint/2010/main" val="260794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454FE1-23BF-C49C-4A07-75276D06BBC1}"/>
              </a:ext>
            </a:extLst>
          </p:cNvPr>
          <p:cNvSpPr txBox="1"/>
          <p:nvPr/>
        </p:nvSpPr>
        <p:spPr>
          <a:xfrm>
            <a:off x="1295400" y="1066800"/>
            <a:ext cx="60998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20" b="1" dirty="0"/>
              <a:t>END USERS: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4DAD79-277C-5024-8F29-646F3921E038}"/>
              </a:ext>
            </a:extLst>
          </p:cNvPr>
          <p:cNvSpPr txBox="1"/>
          <p:nvPr/>
        </p:nvSpPr>
        <p:spPr>
          <a:xfrm>
            <a:off x="1295400" y="1981200"/>
            <a:ext cx="609985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 Narrow" panose="020B0606020202030204" pitchFamily="34" charset="0"/>
              </a:rPr>
              <a:t>Data Scientists and Researchers: </a:t>
            </a:r>
            <a:r>
              <a:rPr lang="en-US" sz="2800" dirty="0">
                <a:latin typeface="Arial Narrow" panose="020B0606020202030204" pitchFamily="34" charset="0"/>
              </a:rPr>
              <a:t>Utilize for data augmentation, generative modeling, and computer vision research.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 Narrow" panose="020B0606020202030204" pitchFamily="34" charset="0"/>
              </a:rPr>
              <a:t>Software Developers: </a:t>
            </a:r>
            <a:r>
              <a:rPr lang="en-US" sz="2800" dirty="0">
                <a:latin typeface="Arial Narrow" panose="020B0606020202030204" pitchFamily="34" charset="0"/>
              </a:rPr>
              <a:t>Integrate for image generation in applications and services.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 Narrow" panose="020B0606020202030204" pitchFamily="34" charset="0"/>
              </a:rPr>
              <a:t>Educational Institutions: </a:t>
            </a:r>
            <a:r>
              <a:rPr lang="en-US" sz="2800" dirty="0">
                <a:latin typeface="Arial Narrow" panose="020B0606020202030204" pitchFamily="34" charset="0"/>
              </a:rPr>
              <a:t>Use for teaching and learning computer vision concepts.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b="1" dirty="0">
                <a:latin typeface="Arial Narrow" panose="020B0606020202030204" pitchFamily="34" charset="0"/>
              </a:rPr>
              <a:t>Businesses: </a:t>
            </a:r>
            <a:r>
              <a:rPr lang="en-US" sz="2800" dirty="0">
                <a:latin typeface="Arial Narrow" panose="020B0606020202030204" pitchFamily="34" charset="0"/>
              </a:rPr>
              <a:t>Apply for generating synthetic data for machine learning models.</a:t>
            </a:r>
          </a:p>
        </p:txBody>
      </p:sp>
    </p:spTree>
    <p:extLst>
      <p:ext uri="{BB962C8B-B14F-4D97-AF65-F5344CB8AC3E}">
        <p14:creationId xmlns:p14="http://schemas.microsoft.com/office/powerpoint/2010/main" val="280212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C260A0-3E52-A271-363E-0054CF6F2684}"/>
              </a:ext>
            </a:extLst>
          </p:cNvPr>
          <p:cNvSpPr txBox="1"/>
          <p:nvPr/>
        </p:nvSpPr>
        <p:spPr>
          <a:xfrm>
            <a:off x="838200" y="685800"/>
            <a:ext cx="60998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20" b="1" dirty="0"/>
              <a:t>SOLUTION AND VALUE PROPOSITION: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39EA8-7109-15A7-0DBB-88481150FAF8}"/>
              </a:ext>
            </a:extLst>
          </p:cNvPr>
          <p:cNvSpPr txBox="1"/>
          <p:nvPr/>
        </p:nvSpPr>
        <p:spPr>
          <a:xfrm>
            <a:off x="838200" y="2042034"/>
            <a:ext cx="609985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 Narrow" panose="020B0606020202030204" pitchFamily="34" charset="0"/>
              </a:rPr>
              <a:t>High-Quality Image Generation</a:t>
            </a:r>
            <a:r>
              <a:rPr lang="en-US" sz="2800" dirty="0">
                <a:latin typeface="Arial Narrow" panose="020B0606020202030204" pitchFamily="34" charset="0"/>
              </a:rPr>
              <a:t>: GANs produce realistic digit images.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 Narrow" panose="020B0606020202030204" pitchFamily="34" charset="0"/>
              </a:rPr>
              <a:t>Scalability and Flexibility: </a:t>
            </a:r>
            <a:r>
              <a:rPr lang="en-US" sz="2800" dirty="0">
                <a:latin typeface="Arial Narrow" panose="020B0606020202030204" pitchFamily="34" charset="0"/>
              </a:rPr>
              <a:t>Generate diverse digit images for various applications.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 Narrow" panose="020B0606020202030204" pitchFamily="34" charset="0"/>
              </a:rPr>
              <a:t>Ease of Integration: </a:t>
            </a:r>
            <a:r>
              <a:rPr lang="en-US" sz="2800" dirty="0">
                <a:latin typeface="Arial Narrow" panose="020B0606020202030204" pitchFamily="34" charset="0"/>
              </a:rPr>
              <a:t>Integrate trained GAN models into existing workflows effortlessly.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 Narrow" panose="020B0606020202030204" pitchFamily="34" charset="0"/>
              </a:rPr>
              <a:t>Cost-Efficiency: </a:t>
            </a:r>
            <a:r>
              <a:rPr lang="en-US" sz="2800" dirty="0">
                <a:latin typeface="Arial Narrow" panose="020B0606020202030204" pitchFamily="34" charset="0"/>
              </a:rPr>
              <a:t>Reduce the need for expensive and time-consuming data collection for image generation tasks.</a:t>
            </a:r>
          </a:p>
        </p:txBody>
      </p:sp>
    </p:spTree>
    <p:extLst>
      <p:ext uri="{BB962C8B-B14F-4D97-AF65-F5344CB8AC3E}">
        <p14:creationId xmlns:p14="http://schemas.microsoft.com/office/powerpoint/2010/main" val="53930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21A954-8137-5423-9426-CC58E96D34F8}"/>
              </a:ext>
            </a:extLst>
          </p:cNvPr>
          <p:cNvSpPr txBox="1"/>
          <p:nvPr/>
        </p:nvSpPr>
        <p:spPr>
          <a:xfrm>
            <a:off x="838200" y="685800"/>
            <a:ext cx="6099858" cy="710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20" b="1" dirty="0"/>
              <a:t>UNIQUE FEATURES: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D00FF2-C0D9-7FE2-0C4A-1C98FC8FEE01}"/>
              </a:ext>
            </a:extLst>
          </p:cNvPr>
          <p:cNvSpPr txBox="1"/>
          <p:nvPr/>
        </p:nvSpPr>
        <p:spPr>
          <a:xfrm>
            <a:off x="838200" y="1600200"/>
            <a:ext cx="609985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 Narrow" panose="020B0606020202030204" pitchFamily="34" charset="0"/>
              </a:rPr>
              <a:t>Realistic Image Synthesis: </a:t>
            </a:r>
            <a:r>
              <a:rPr lang="en-US" sz="2800" dirty="0">
                <a:latin typeface="Arial Narrow" panose="020B0606020202030204" pitchFamily="34" charset="0"/>
              </a:rPr>
              <a:t>GANs generate digit images indistinguishable from real handwritten digits.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 Narrow" panose="020B0606020202030204" pitchFamily="34" charset="0"/>
              </a:rPr>
              <a:t>Interactive Demo: </a:t>
            </a:r>
            <a:r>
              <a:rPr lang="en-US" sz="2800" dirty="0">
                <a:latin typeface="Arial Narrow" panose="020B0606020202030204" pitchFamily="34" charset="0"/>
              </a:rPr>
              <a:t>Live demonstration of real-time image generation with GANs.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 Narrow" panose="020B0606020202030204" pitchFamily="34" charset="0"/>
              </a:rPr>
              <a:t>Customization Options: </a:t>
            </a:r>
            <a:r>
              <a:rPr lang="en-US" sz="2800" dirty="0">
                <a:latin typeface="Arial Narrow" panose="020B0606020202030204" pitchFamily="34" charset="0"/>
              </a:rPr>
              <a:t>Adjust model parameters for generating different styles and variations.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 Narrow" panose="020B0606020202030204" pitchFamily="34" charset="0"/>
              </a:rPr>
              <a:t>Adaptable Framework: </a:t>
            </a:r>
            <a:r>
              <a:rPr lang="en-US" sz="2800" dirty="0">
                <a:latin typeface="Arial Narrow" panose="020B0606020202030204" pitchFamily="34" charset="0"/>
              </a:rPr>
              <a:t>Extend the approach to other datasets and domains for diverse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26212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AC2A2B-CE2F-7485-6EC2-72072D1490BF}"/>
              </a:ext>
            </a:extLst>
          </p:cNvPr>
          <p:cNvSpPr txBox="1"/>
          <p:nvPr/>
        </p:nvSpPr>
        <p:spPr>
          <a:xfrm>
            <a:off x="685800" y="533400"/>
            <a:ext cx="60998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4020" b="1" dirty="0"/>
              <a:t>MODELING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6497B-6C5F-7E5F-F1A7-DD1276CC9027}"/>
              </a:ext>
            </a:extLst>
          </p:cNvPr>
          <p:cNvSpPr txBox="1"/>
          <p:nvPr/>
        </p:nvSpPr>
        <p:spPr>
          <a:xfrm>
            <a:off x="685800" y="1524000"/>
            <a:ext cx="609985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 Narrow" panose="020B0606020202030204" pitchFamily="34" charset="0"/>
              </a:rPr>
              <a:t>Architecture: </a:t>
            </a:r>
            <a:r>
              <a:rPr lang="en-US" sz="2800" dirty="0">
                <a:latin typeface="Arial Narrow" panose="020B0606020202030204" pitchFamily="34" charset="0"/>
              </a:rPr>
              <a:t>Utilize a standard GAN architecture with a generator and discriminator.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 Narrow" panose="020B0606020202030204" pitchFamily="34" charset="0"/>
              </a:rPr>
              <a:t>Training: </a:t>
            </a:r>
            <a:r>
              <a:rPr lang="en-US" sz="2800" dirty="0">
                <a:latin typeface="Arial Narrow" panose="020B0606020202030204" pitchFamily="34" charset="0"/>
              </a:rPr>
              <a:t>Employ adversarial training to iteratively improve both networks.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 Narrow" panose="020B0606020202030204" pitchFamily="34" charset="0"/>
              </a:rPr>
              <a:t>Evaluation: </a:t>
            </a:r>
            <a:r>
              <a:rPr lang="en-US" sz="2800" dirty="0">
                <a:latin typeface="Arial Narrow" panose="020B0606020202030204" pitchFamily="34" charset="0"/>
              </a:rPr>
              <a:t>Monitor discriminator and generator loss to gauge convergence.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 Narrow" panose="020B0606020202030204" pitchFamily="34" charset="0"/>
              </a:rPr>
              <a:t>Insights: </a:t>
            </a:r>
            <a:r>
              <a:rPr lang="en-US" sz="2800" dirty="0">
                <a:latin typeface="Arial Narrow" panose="020B0606020202030204" pitchFamily="34" charset="0"/>
              </a:rPr>
              <a:t>Gain understanding of mode collapse, vanishing gradients, and convergence challenges.</a:t>
            </a:r>
          </a:p>
        </p:txBody>
      </p:sp>
    </p:spTree>
    <p:extLst>
      <p:ext uri="{BB962C8B-B14F-4D97-AF65-F5344CB8AC3E}">
        <p14:creationId xmlns:p14="http://schemas.microsoft.com/office/powerpoint/2010/main" val="147953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409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 Display</vt:lpstr>
      <vt:lpstr>Arial</vt:lpstr>
      <vt:lpstr>Arial Narrow</vt:lpstr>
      <vt:lpstr>Calibri</vt:lpstr>
      <vt:lpstr>Trebuchet MS</vt:lpstr>
      <vt:lpstr>Wingdings</vt:lpstr>
      <vt:lpstr>Office Theme</vt:lpstr>
      <vt:lpstr>Name:kiruba p Reg:950021104023 Dept:Computer science engineering college:Anna University Regional Campus-Tirunelveli </vt:lpstr>
      <vt:lpstr>HANDWRITTEN DIGITS TO IMAGE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Name:kiruba p Reg:950021104023 Dept:Computer science engineering college:Anna University Regional Campus-Tirunelveli </dc:title>
  <dc:creator>kiruba Panneerselvam</dc:creator>
  <cp:lastModifiedBy>kiruba Panneerselvam</cp:lastModifiedBy>
  <cp:revision>1</cp:revision>
  <dcterms:created xsi:type="dcterms:W3CDTF">2024-04-23T14:09:39Z</dcterms:created>
  <dcterms:modified xsi:type="dcterms:W3CDTF">2024-04-23T17:51:58Z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2024-04-23T00:00:00Z</vt:filetime>
  </property>
</Properties>
</file>