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00675-2E61-4CAC-B8A7-A51A4768FA99}"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346400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00675-2E61-4CAC-B8A7-A51A4768FA99}"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273932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00675-2E61-4CAC-B8A7-A51A4768FA99}"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120555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00675-2E61-4CAC-B8A7-A51A4768FA99}"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312646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00675-2E61-4CAC-B8A7-A51A4768FA99}"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40732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00675-2E61-4CAC-B8A7-A51A4768FA99}"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63816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00675-2E61-4CAC-B8A7-A51A4768FA99}"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23928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00675-2E61-4CAC-B8A7-A51A4768FA99}"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265989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00675-2E61-4CAC-B8A7-A51A4768FA99}"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767596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00675-2E61-4CAC-B8A7-A51A4768FA99}"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142418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00675-2E61-4CAC-B8A7-A51A4768FA99}"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288A3-26C3-404E-908D-C58BC9628229}" type="slidenum">
              <a:rPr lang="en-US" smtClean="0"/>
              <a:t>‹#›</a:t>
            </a:fld>
            <a:endParaRPr lang="en-US"/>
          </a:p>
        </p:txBody>
      </p:sp>
    </p:spTree>
    <p:extLst>
      <p:ext uri="{BB962C8B-B14F-4D97-AF65-F5344CB8AC3E}">
        <p14:creationId xmlns:p14="http://schemas.microsoft.com/office/powerpoint/2010/main" val="397627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00675-2E61-4CAC-B8A7-A51A4768FA99}" type="datetimeFigureOut">
              <a:rPr lang="en-US" smtClean="0"/>
              <a:t>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288A3-26C3-404E-908D-C58BC9628229}" type="slidenum">
              <a:rPr lang="en-US" smtClean="0"/>
              <a:t>‹#›</a:t>
            </a:fld>
            <a:endParaRPr lang="en-US"/>
          </a:p>
        </p:txBody>
      </p:sp>
    </p:spTree>
    <p:extLst>
      <p:ext uri="{BB962C8B-B14F-4D97-AF65-F5344CB8AC3E}">
        <p14:creationId xmlns:p14="http://schemas.microsoft.com/office/powerpoint/2010/main" val="1287294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endParaRPr lang="en-US" sz="2400" dirty="0"/>
          </a:p>
        </p:txBody>
      </p:sp>
      <p:sp>
        <p:nvSpPr>
          <p:cNvPr id="3" name="Subtitle 2"/>
          <p:cNvSpPr>
            <a:spLocks noGrp="1"/>
          </p:cNvSpPr>
          <p:nvPr>
            <p:ph type="subTitle" idx="1"/>
          </p:nvPr>
        </p:nvSpPr>
        <p:spPr/>
        <p:txBody>
          <a:bodyPr/>
          <a:lstStyle/>
          <a:p>
            <a:endParaRPr lang="en-US"/>
          </a:p>
        </p:txBody>
      </p:sp>
      <p:sp>
        <p:nvSpPr>
          <p:cNvPr id="4" name="Rounded Rectangle 3"/>
          <p:cNvSpPr/>
          <p:nvPr/>
        </p:nvSpPr>
        <p:spPr>
          <a:xfrm>
            <a:off x="732429" y="517690"/>
            <a:ext cx="11018293" cy="600593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3600" dirty="0">
              <a:solidFill>
                <a:schemeClr val="tx1"/>
              </a:solidFill>
            </a:endParaRPr>
          </a:p>
        </p:txBody>
      </p:sp>
      <p:sp>
        <p:nvSpPr>
          <p:cNvPr id="5" name="Rounded Rectangle 4"/>
          <p:cNvSpPr/>
          <p:nvPr/>
        </p:nvSpPr>
        <p:spPr>
          <a:xfrm>
            <a:off x="4490113" y="176496"/>
            <a:ext cx="2852382" cy="68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index</a:t>
            </a:r>
            <a:endParaRPr lang="en-US" sz="4400" dirty="0"/>
          </a:p>
        </p:txBody>
      </p:sp>
      <p:pic>
        <p:nvPicPr>
          <p:cNvPr id="1026" name="Picture 2" descr="The Nesca Home Hints and Cookery Book Page 003 | Cookery books, Hints,  Cookery"/>
          <p:cNvPicPr>
            <a:picLocks noChangeAspect="1" noChangeArrowheads="1"/>
          </p:cNvPicPr>
          <p:nvPr/>
        </p:nvPicPr>
        <p:blipFill rotWithShape="1">
          <a:blip r:embed="rId2">
            <a:extLst>
              <a:ext uri="{28A0092B-C50C-407E-A947-70E740481C1C}">
                <a14:useLocalDpi xmlns:a14="http://schemas.microsoft.com/office/drawing/2010/main" val="0"/>
              </a:ext>
            </a:extLst>
          </a:blip>
          <a:srcRect l="-322" t="15910" r="322" b="17373"/>
          <a:stretch/>
        </p:blipFill>
        <p:spPr bwMode="auto">
          <a:xfrm>
            <a:off x="3307626" y="1017588"/>
            <a:ext cx="5217356" cy="5006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03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endParaRPr lang="en-US" sz="2400" dirty="0"/>
          </a:p>
        </p:txBody>
      </p:sp>
      <p:sp>
        <p:nvSpPr>
          <p:cNvPr id="3" name="Subtitle 2"/>
          <p:cNvSpPr>
            <a:spLocks noGrp="1"/>
          </p:cNvSpPr>
          <p:nvPr>
            <p:ph type="subTitle" idx="1"/>
          </p:nvPr>
        </p:nvSpPr>
        <p:spPr/>
        <p:txBody>
          <a:bodyPr/>
          <a:lstStyle/>
          <a:p>
            <a:endParaRPr lang="en-US"/>
          </a:p>
        </p:txBody>
      </p:sp>
      <p:sp>
        <p:nvSpPr>
          <p:cNvPr id="4" name="Rounded Rectangle 3"/>
          <p:cNvSpPr/>
          <p:nvPr/>
        </p:nvSpPr>
        <p:spPr>
          <a:xfrm>
            <a:off x="732429" y="517690"/>
            <a:ext cx="11018293" cy="600593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3600" dirty="0">
              <a:solidFill>
                <a:schemeClr val="tx1"/>
              </a:solidFill>
            </a:endParaRPr>
          </a:p>
        </p:txBody>
      </p:sp>
      <p:sp>
        <p:nvSpPr>
          <p:cNvPr id="5" name="Rounded Rectangle 4"/>
          <p:cNvSpPr/>
          <p:nvPr/>
        </p:nvSpPr>
        <p:spPr>
          <a:xfrm>
            <a:off x="4490113" y="176496"/>
            <a:ext cx="2852382" cy="68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index</a:t>
            </a:r>
            <a:endParaRPr lang="en-US" sz="4400" dirty="0"/>
          </a:p>
        </p:txBody>
      </p:sp>
      <p:sp>
        <p:nvSpPr>
          <p:cNvPr id="6" name="TextBox 5"/>
          <p:cNvSpPr txBox="1"/>
          <p:nvPr/>
        </p:nvSpPr>
        <p:spPr>
          <a:xfrm>
            <a:off x="1419366" y="1185505"/>
            <a:ext cx="9730855" cy="1569660"/>
          </a:xfrm>
          <a:prstGeom prst="rect">
            <a:avLst/>
          </a:prstGeom>
          <a:noFill/>
        </p:spPr>
        <p:txBody>
          <a:bodyPr wrap="square" rtlCol="0">
            <a:spAutoFit/>
          </a:bodyPr>
          <a:lstStyle/>
          <a:p>
            <a:r>
              <a:rPr lang="en-US" sz="3200" dirty="0"/>
              <a:t>1. Indexes are used to retrieve the data from the database more quickly </a:t>
            </a:r>
            <a:br>
              <a:rPr lang="en-US" sz="3200" dirty="0"/>
            </a:br>
            <a:endParaRPr lang="en-US" sz="3200" dirty="0"/>
          </a:p>
        </p:txBody>
      </p:sp>
      <p:sp>
        <p:nvSpPr>
          <p:cNvPr id="7" name="TextBox 6"/>
          <p:cNvSpPr txBox="1"/>
          <p:nvPr/>
        </p:nvSpPr>
        <p:spPr>
          <a:xfrm>
            <a:off x="1419366" y="2156683"/>
            <a:ext cx="9248634" cy="1569660"/>
          </a:xfrm>
          <a:prstGeom prst="rect">
            <a:avLst/>
          </a:prstGeom>
          <a:noFill/>
        </p:spPr>
        <p:txBody>
          <a:bodyPr wrap="square" rtlCol="0">
            <a:spAutoFit/>
          </a:bodyPr>
          <a:lstStyle/>
          <a:p>
            <a:r>
              <a:rPr lang="en-US" sz="3200" dirty="0"/>
              <a:t>2. If we create Primary key or unique key in one table, then by default index is created on that column</a:t>
            </a:r>
            <a:br>
              <a:rPr lang="en-US" sz="3200" dirty="0"/>
            </a:br>
            <a:endParaRPr lang="en-US" sz="3200" dirty="0"/>
          </a:p>
        </p:txBody>
      </p:sp>
      <p:sp>
        <p:nvSpPr>
          <p:cNvPr id="8" name="TextBox 7"/>
          <p:cNvSpPr txBox="1"/>
          <p:nvPr/>
        </p:nvSpPr>
        <p:spPr>
          <a:xfrm>
            <a:off x="1419366" y="3295935"/>
            <a:ext cx="9248634" cy="1569660"/>
          </a:xfrm>
          <a:prstGeom prst="rect">
            <a:avLst/>
          </a:prstGeom>
          <a:noFill/>
        </p:spPr>
        <p:txBody>
          <a:bodyPr wrap="square" rtlCol="0">
            <a:spAutoFit/>
          </a:bodyPr>
          <a:lstStyle/>
          <a:p>
            <a:r>
              <a:rPr lang="en-US" sz="3200" dirty="0"/>
              <a:t>3. If we delete the </a:t>
            </a:r>
            <a:r>
              <a:rPr lang="en-US" sz="3200" dirty="0" smtClean="0"/>
              <a:t>index, </a:t>
            </a:r>
            <a:r>
              <a:rPr lang="en-US" sz="3200" dirty="0"/>
              <a:t>then this will not affect table structure and data.</a:t>
            </a:r>
          </a:p>
          <a:p>
            <a:endParaRPr lang="en-US" sz="3200" dirty="0"/>
          </a:p>
        </p:txBody>
      </p:sp>
      <p:sp>
        <p:nvSpPr>
          <p:cNvPr id="9" name="TextBox 8"/>
          <p:cNvSpPr txBox="1"/>
          <p:nvPr/>
        </p:nvSpPr>
        <p:spPr>
          <a:xfrm>
            <a:off x="1419366" y="4471200"/>
            <a:ext cx="9840037" cy="2062103"/>
          </a:xfrm>
          <a:prstGeom prst="rect">
            <a:avLst/>
          </a:prstGeom>
          <a:noFill/>
        </p:spPr>
        <p:txBody>
          <a:bodyPr wrap="square" rtlCol="0">
            <a:spAutoFit/>
          </a:bodyPr>
          <a:lstStyle/>
          <a:p>
            <a:r>
              <a:rPr lang="en-US" sz="3200" dirty="0"/>
              <a:t>4. Having too many index on one table will affect the performance, because while updating the table data, the </a:t>
            </a:r>
            <a:r>
              <a:rPr lang="en-US" sz="3200" dirty="0" smtClean="0"/>
              <a:t>indexes </a:t>
            </a:r>
            <a:r>
              <a:rPr lang="en-US" sz="3200" dirty="0"/>
              <a:t>also will be updated</a:t>
            </a:r>
          </a:p>
          <a:p>
            <a:endParaRPr lang="en-US" sz="3200" dirty="0"/>
          </a:p>
        </p:txBody>
      </p:sp>
    </p:spTree>
    <p:extLst>
      <p:ext uri="{BB962C8B-B14F-4D97-AF65-F5344CB8AC3E}">
        <p14:creationId xmlns:p14="http://schemas.microsoft.com/office/powerpoint/2010/main" val="190597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84</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Indexes are used to retrieve the data from the database                    more quickly  2. If we create Primary key in one table, then by default index is created on that column 3. If we delete the index then this will not affect table structure and data.</dc:title>
  <dc:creator>Daniel</dc:creator>
  <cp:lastModifiedBy>Daniel</cp:lastModifiedBy>
  <cp:revision>9</cp:revision>
  <dcterms:created xsi:type="dcterms:W3CDTF">2023-02-07T09:04:24Z</dcterms:created>
  <dcterms:modified xsi:type="dcterms:W3CDTF">2023-02-08T07:12:35Z</dcterms:modified>
</cp:coreProperties>
</file>