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0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2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D921-7BB3-419E-B7CB-F4C732B6484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BE35-1F67-4F76-B46B-03615AC1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63" y="1548736"/>
            <a:ext cx="3409950" cy="209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8891" y="102551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Inner Join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29" y="1548736"/>
            <a:ext cx="3219450" cy="194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72" y="4167456"/>
            <a:ext cx="3305175" cy="205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929" y="4167456"/>
            <a:ext cx="3543300" cy="1981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997" y="1087071"/>
            <a:ext cx="195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Left outer join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7977" y="3733840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Right outer join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997" y="3722668"/>
            <a:ext cx="191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50000"/>
                  </a:schemeClr>
                </a:solidFill>
              </a:rPr>
              <a:t>Full outer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join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8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3</cp:revision>
  <dcterms:created xsi:type="dcterms:W3CDTF">2023-02-10T14:00:27Z</dcterms:created>
  <dcterms:modified xsi:type="dcterms:W3CDTF">2023-02-10T14:14:10Z</dcterms:modified>
</cp:coreProperties>
</file>