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F214-2AA0-4E21-B38B-02228A16C80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609600"/>
            <a:ext cx="9141503" cy="624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321558" y="1066800"/>
            <a:ext cx="2920152" cy="1428012"/>
            <a:chOff x="6013945" y="1529454"/>
            <a:chExt cx="2697007" cy="1428012"/>
          </a:xfrm>
        </p:grpSpPr>
        <p:sp>
          <p:nvSpPr>
            <p:cNvPr id="55" name="Rectangle 54"/>
            <p:cNvSpPr/>
            <p:nvPr/>
          </p:nvSpPr>
          <p:spPr>
            <a:xfrm>
              <a:off x="6013945" y="2311135"/>
              <a:ext cx="2697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Define the Unique value in the table</a:t>
              </a:r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095019" y="1531248"/>
              <a:ext cx="24384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23"/>
            <p:cNvSpPr/>
            <p:nvPr/>
          </p:nvSpPr>
          <p:spPr>
            <a:xfrm>
              <a:off x="6094677" y="1529454"/>
              <a:ext cx="2438400" cy="77994"/>
            </a:xfrm>
            <a:custGeom>
              <a:avLst/>
              <a:gdLst/>
              <a:ahLst/>
              <a:cxnLst/>
              <a:rect l="l" t="t" r="r" b="b"/>
              <a:pathLst>
                <a:path w="2438400" h="77994">
                  <a:moveTo>
                    <a:pt x="76202" y="0"/>
                  </a:moveTo>
                  <a:lnTo>
                    <a:pt x="2362198" y="0"/>
                  </a:lnTo>
                  <a:cubicBezTo>
                    <a:pt x="2404283" y="0"/>
                    <a:pt x="2438400" y="34117"/>
                    <a:pt x="2438400" y="76202"/>
                  </a:cubicBezTo>
                  <a:lnTo>
                    <a:pt x="2438400" y="77994"/>
                  </a:lnTo>
                  <a:lnTo>
                    <a:pt x="0" y="77994"/>
                  </a:ln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chemeClr val="accent4">
                    <a:lumMod val="85000"/>
                    <a:lumOff val="15000"/>
                  </a:schemeClr>
                </a:gs>
                <a:gs pos="1000">
                  <a:schemeClr val="accent5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22027" y="1534878"/>
              <a:ext cx="2220684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Primary key</a:t>
              </a:r>
              <a:endParaRPr lang="en-US" sz="24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-4413"/>
            <a:ext cx="9144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Primary key </a:t>
            </a:r>
            <a:r>
              <a:rPr lang="en-US" sz="2800" b="1" dirty="0" err="1" smtClean="0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vs</a:t>
            </a:r>
            <a:r>
              <a:rPr lang="en-US" sz="2800" b="1" dirty="0" smtClean="0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 Foreign key</a:t>
            </a:r>
            <a:endParaRPr lang="en-US" sz="2800" b="1" dirty="0" smtClean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724400" y="1060168"/>
            <a:ext cx="3180714" cy="1705943"/>
            <a:chOff x="5989786" y="1529454"/>
            <a:chExt cx="2697007" cy="1705943"/>
          </a:xfrm>
        </p:grpSpPr>
        <p:sp>
          <p:nvSpPr>
            <p:cNvPr id="30" name="Rectangle 29"/>
            <p:cNvSpPr/>
            <p:nvPr/>
          </p:nvSpPr>
          <p:spPr>
            <a:xfrm>
              <a:off x="5989786" y="2312067"/>
              <a:ext cx="269700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It is the column that references the column of another table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95019" y="1531248"/>
              <a:ext cx="24384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23"/>
            <p:cNvSpPr/>
            <p:nvPr/>
          </p:nvSpPr>
          <p:spPr>
            <a:xfrm>
              <a:off x="6094677" y="1529454"/>
              <a:ext cx="2438400" cy="77994"/>
            </a:xfrm>
            <a:custGeom>
              <a:avLst/>
              <a:gdLst/>
              <a:ahLst/>
              <a:cxnLst/>
              <a:rect l="l" t="t" r="r" b="b"/>
              <a:pathLst>
                <a:path w="2438400" h="77994">
                  <a:moveTo>
                    <a:pt x="76202" y="0"/>
                  </a:moveTo>
                  <a:lnTo>
                    <a:pt x="2362198" y="0"/>
                  </a:lnTo>
                  <a:cubicBezTo>
                    <a:pt x="2404283" y="0"/>
                    <a:pt x="2438400" y="34117"/>
                    <a:pt x="2438400" y="76202"/>
                  </a:cubicBezTo>
                  <a:lnTo>
                    <a:pt x="2438400" y="77994"/>
                  </a:lnTo>
                  <a:lnTo>
                    <a:pt x="0" y="77994"/>
                  </a:lnTo>
                  <a:lnTo>
                    <a:pt x="0" y="76202"/>
                  </a:lnTo>
                  <a:cubicBezTo>
                    <a:pt x="0" y="34117"/>
                    <a:pt x="34117" y="0"/>
                    <a:pt x="76202" y="0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chemeClr val="accent4">
                    <a:lumMod val="85000"/>
                    <a:lumOff val="15000"/>
                  </a:schemeClr>
                </a:gs>
                <a:gs pos="1000">
                  <a:schemeClr val="accent5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2027" y="1534878"/>
              <a:ext cx="2220684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Foreign key</a:t>
              </a:r>
              <a:endParaRPr lang="en-US" sz="2400" b="1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348854" y="2720398"/>
            <a:ext cx="2920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make link between table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97104" y="2720398"/>
            <a:ext cx="292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link between table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21558" y="3549027"/>
            <a:ext cx="292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have null value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97104" y="3549027"/>
            <a:ext cx="292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have nul</a:t>
            </a:r>
            <a:r>
              <a:rPr lang="en-US" dirty="0" smtClean="0"/>
              <a:t>l value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21558" y="4190218"/>
            <a:ext cx="2920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one primary key per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24400" y="4184321"/>
            <a:ext cx="2920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Several foreign key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0">
      <a:dk1>
        <a:sysClr val="windowText" lastClr="000000"/>
      </a:dk1>
      <a:lt1>
        <a:sysClr val="window" lastClr="FFFFFF"/>
      </a:lt1>
      <a:dk2>
        <a:srgbClr val="C00000"/>
      </a:dk2>
      <a:lt2>
        <a:srgbClr val="FF9900"/>
      </a:lt2>
      <a:accent1>
        <a:srgbClr val="339933"/>
      </a:accent1>
      <a:accent2>
        <a:srgbClr val="8C3FC5"/>
      </a:accent2>
      <a:accent3>
        <a:srgbClr val="0000FF"/>
      </a:accent3>
      <a:accent4>
        <a:srgbClr val="000000"/>
      </a:accent4>
      <a:accent5>
        <a:srgbClr val="FFFFFF"/>
      </a:accent5>
      <a:accent6>
        <a:srgbClr val="0996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</dc:creator>
  <cp:lastModifiedBy>Daniel</cp:lastModifiedBy>
  <cp:revision>69</cp:revision>
  <dcterms:created xsi:type="dcterms:W3CDTF">2012-11-22T06:13:35Z</dcterms:created>
  <dcterms:modified xsi:type="dcterms:W3CDTF">2023-01-27T14:57:42Z</dcterms:modified>
</cp:coreProperties>
</file>