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CA2F-144A-FA00-18A5-83ECDE562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BOOKING PREDICTION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71D62-5ADB-C166-A6B8-4A69C73C2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UNSUPERVISED LEARNING TECHNIQUES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1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0FD-A21F-1CCB-6DE5-4C744F1A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1678-68CE-A9A8-EABF-991363B3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objective of this project is  to predict and recommend Three hotel clusters to a user that he/she is more likely to book in given hundred distinct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4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E531-2925-84FA-59BB-4B6007E8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BA24-B243-D1B5-71C2-D5C5992E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Importing necessary LIBRARIES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Applying Machine learning Technique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88A6-FABE-EEA7-C578-DE48076D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2BFB9F-87DB-C278-E844-B353DC2D5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441" y="2321063"/>
            <a:ext cx="11517549" cy="286232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Unsupervised 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many clustering algorithms are used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 group objects for analysis and finding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patterns.One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 commonly known 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Agglomerative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where objects that are close to each other are placed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erif"/>
              </a:rPr>
              <a:t>one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Droid Serif"/>
              </a:rPr>
              <a:t>group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 the beginning, all objects are single clusters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(leaves)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 the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keeps on clustering objects until a single cluster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(root)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remains. Clustering forms a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 like structure called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dendrogram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F634-D5D2-7875-4EDD-E8310F3A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67A7B-E5AA-FA63-7DC9-3289F2D0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3" y="1853754"/>
            <a:ext cx="8278238" cy="4128757"/>
          </a:xfrm>
        </p:spPr>
      </p:pic>
    </p:spTree>
    <p:extLst>
      <p:ext uri="{BB962C8B-B14F-4D97-AF65-F5344CB8AC3E}">
        <p14:creationId xmlns:p14="http://schemas.microsoft.com/office/powerpoint/2010/main" val="175422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1C6-FF5C-FF21-69C9-761AA61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D499-85F7-86CC-7038-1E90C9F8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67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Thus from the above technique we </a:t>
            </a:r>
          </a:p>
          <a:p>
            <a:pPr marL="0" indent="0">
              <a:buNone/>
            </a:pPr>
            <a:r>
              <a:rPr lang="en-IN" dirty="0"/>
              <a:t>Conclude that the top rated hotel is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“Holiday Home Green Resort Mooi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Bemelen-19”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en-IN" dirty="0"/>
              <a:t>nd the rest of hotels </a:t>
            </a:r>
          </a:p>
          <a:p>
            <a:pPr marL="0" indent="0">
              <a:buNone/>
            </a:pPr>
            <a:r>
              <a:rPr lang="en-IN" dirty="0"/>
              <a:t>have been sorted accordingly.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VID-20220802-WA0002.mp4">
            <a:hlinkClick r:id="" action="ppaction://media"/>
            <a:extLst>
              <a:ext uri="{FF2B5EF4-FFF2-40B4-BE49-F238E27FC236}">
                <a16:creationId xmlns:a16="http://schemas.microsoft.com/office/drawing/2014/main" id="{9A811868-B402-4A9D-9766-87AD1CEFFB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76902" y="1853754"/>
            <a:ext cx="5890363" cy="42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174</Words>
  <Application>Microsoft Office PowerPoint</Application>
  <PresentationFormat>Widescreen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Droid Serif</vt:lpstr>
      <vt:lpstr>Gill Sans MT</vt:lpstr>
      <vt:lpstr>Helvetica Neue</vt:lpstr>
      <vt:lpstr>Menlo</vt:lpstr>
      <vt:lpstr>Gallery</vt:lpstr>
      <vt:lpstr>HOTEL BOOKING PREDICTION </vt:lpstr>
      <vt:lpstr>OBJECTIVE</vt:lpstr>
      <vt:lpstr>TABLE OF CONTENTS</vt:lpstr>
      <vt:lpstr>METHODOLOGY</vt:lpstr>
      <vt:lpstr>WORKFLOW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PREDICTION</dc:title>
  <dc:creator>Kiruba T</dc:creator>
  <cp:lastModifiedBy>Kiruba T</cp:lastModifiedBy>
  <cp:revision>4</cp:revision>
  <dcterms:created xsi:type="dcterms:W3CDTF">2022-07-23T06:03:15Z</dcterms:created>
  <dcterms:modified xsi:type="dcterms:W3CDTF">2022-08-02T05:39:47Z</dcterms:modified>
</cp:coreProperties>
</file>