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МИНИСТЕРСТВО НАУКИ И ВЫСШЕГО ОБРАЗОВАНИЯ РЕСПУБЛИКИ КАЗАХСТАН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СЕВЕРО-КАЗАХСТАНСКИЙ УНИВЕРСИТЕТ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ИМ. М. КОЗЫБАЕВА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ФАКУЛЬТЕТ ИНЖЕНЕРИИ И ЦИФРОВЫХ ТЕХНОЛОГИЙ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КАФЕДРА «ИНФОРМАЦИОННО-КОММУНИКАЦИОННЫЕ ТЕХНОЛОГИИ»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ТВОРЧЕСКИЙ ЭКЗАМЕН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ПО ДИСЦИПЛИНЕ «ПРОТОКОЛЫ И ИНТЕРФЕЙСЫ КОМПЬЮТЕРНЫХ СИСТЕМ»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                                                                                                                           Дурнин К. 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АПО-22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Петропавловск, 2024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770" y="548349"/>
            <a:ext cx="7001988" cy="5990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039" y="316242"/>
            <a:ext cx="7502732" cy="61339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QR-КОД НА ПУБЛИКАЦИЮ ПРОЕКТА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896" y="1499218"/>
            <a:ext cx="4110727" cy="415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51559" y="1871551"/>
            <a:ext cx="10937966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Проект, посвященный криптовалютам и предоставляющий информацию о ценах на активы, обладает неоспоримой актуальностью в современном финансовом мире. С учетом постоянной волатильности рынка криптовалют, пользователи нуждаются в надежном и оперативном источнике данных для принятия обоснованных инвестиционных решений. Такой проект обеспечивает им доступ к актуальной и достоверной информации о ценах, объемах торгов, аналитике и новостям, что делает его неотъемлемым инструментом для любого инвестора криптовалют.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818605" y="474346"/>
            <a:ext cx="10589623" cy="608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Цель проекта: 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проекта, является предоставление пользователю всесторонней и актуальной информации о криптовалютах, включая цены на активы, объемы торгов, аналитику и новости. Это позволяет пользователям быть в курсе последних событий на рынке криптовалют и принимать обоснованные решения об инвестировании или торговле. Кроме того, проект может стимулировать образование в области криптовалют и блокчейна, помогая людям лучше понимать эту сферу и ее потенциал.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Задачи проекта: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актуальной информации: Обеспечение пользователей свежими данными о ценах на криптовалюты и других связанных активах.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Аналитика и статистика: Предоставление пользователю инструментов для анализа рыночной динамики, объемов торгов и других ключевых параметров.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свежих новостей и обновлений о событиях, влияющих на рынок криптовалют.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удобного и интуитивно понятного интерфейса, который делает навигацию по сайту легкой и приятной.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740229" y="474014"/>
            <a:ext cx="10702834" cy="585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ПРАКТИЧЕСКАЯ ЗНАЧИМОСТЬ ПРОЕКТА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Практическая значимость данного проекта состоит в следующем: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помогает пользователям принимать обоснованные инвестиционные решения в сфере криптовалют, предоставляя им доступ к актуальной информации о ценах, объемах торгов и аналитике.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могут использовать проект для анализа рыночной динамики и планирования своих финансовых стратегий в области криптовалют.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могут использовать проект для изучения цен на различных биржах и выявления возможностей для арбитража, что позволяет им зарабатывать на разнице цен между различными рыночными площадками.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Таким образом, проект, посвященный криптовалютам и предоставляющий информацию о ценах на активы, обладает значительной практической значимостью в современном финансовом мире.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75582" y="245745"/>
            <a:ext cx="112253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АНАЛОГИЧНЫХ ПРОЕКТОВ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226" y="707410"/>
            <a:ext cx="9297698" cy="597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625" y="802255"/>
            <a:ext cx="9316750" cy="583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2545278" y="332510"/>
            <a:ext cx="7101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АНАЛОГИЧНЫХ ПРОЕКТОВ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501832" y="1239783"/>
            <a:ext cx="9457509" cy="434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Сервисы которые были использованы: </a:t>
            </a:r>
            <a:endParaRPr/>
          </a:p>
          <a:p>
            <a:pPr indent="450215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https://gtmetrix.com/reports/itest.kz/TP59p16L/ – для определения производительности и скорости загрузки.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https://spywords.ru/ – для нахождения ключевых слов.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https://www.browserling.com/ – для определения кросс – браузерности.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https://search.google.com/test/mobile-friendly – для определения адаптивности сайта на различных устройствах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http://iloveadaptive.com/ru/url/https%3A%2F%2Fitest.kz%2Fru – для определения адаптивности сайта на различных устройствах.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СТРУКТУРНАЯ СХЕМА ПРОЕКТА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1543680"/>
            <a:ext cx="64865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2516777" y="278674"/>
            <a:ext cx="6383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СКРИНЫ ОСНОВЫХ ИНТЕРФЕЙСОВ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822" y="790510"/>
            <a:ext cx="8297291" cy="58441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