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cff9d5d7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cff9d5d7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cff9d5d7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cff9d5d7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cff9d5d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cff9d5d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cff9d5d7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cff9d5d7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cff9d5d7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cff9d5d7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cff9d5d7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cff9d5d7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cff9d5d7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cff9d5d7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cff9d5d7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cff9d5d7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cff9d5d7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cff9d5d7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cff9d5d7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cff9d5d7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Intrusion Detection System</a:t>
            </a:r>
            <a:endParaRPr/>
          </a:p>
        </p:txBody>
      </p:sp>
      <p:sp>
        <p:nvSpPr>
          <p:cNvPr id="55" name="Google Shape;55;p13"/>
          <p:cNvSpPr txBox="1"/>
          <p:nvPr>
            <p:ph idx="1" type="subTitle"/>
          </p:nvPr>
        </p:nvSpPr>
        <p:spPr>
          <a:xfrm>
            <a:off x="6248725" y="2834125"/>
            <a:ext cx="2583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300"/>
              <a:t>By Kirushikesh</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Anomaly based IDS</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It involves the collection of data relating to the behavior of legitimate users over a period of time. Then tests are applied to observed behavior to determine with a high level of confidence whether that behavior is not legitimate user behavior.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These too generate many false alarms and hence compromise the effectiveness of the IDS.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Machine Learning in IDS</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Unsupervised learning algorithms can “learn” the typical patterns of the network and can report anomalies without any labelled dataset. It can detect new types of intrusion but is very prone to false positive alarms.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To reduce the false positives, we can introduce a labelled dataset and build a supervised machine learning model by teaching it the difference between a normal and an attack packet in the network. The supervised model can handle the known attack deftly and can also recognise variations of those attacks.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THREAT TO NETWORK SECURITY</a:t>
            </a:r>
            <a:endParaRPr/>
          </a:p>
          <a:p>
            <a:pPr indent="0" lvl="0" marL="0" rtl="0" algn="l">
              <a:spcBef>
                <a:spcPts val="1200"/>
              </a:spcBef>
              <a:spcAft>
                <a:spcPts val="0"/>
              </a:spcAft>
              <a:buNone/>
            </a:pPr>
            <a:r>
              <a:rPr lang="en-GB"/>
              <a:t>A significant security problem for networked system is, or atleast unwanted, trespass by users or software.</a:t>
            </a:r>
            <a:endParaRPr/>
          </a:p>
          <a:p>
            <a:pPr indent="-342900" lvl="0" marL="457200" rtl="0" algn="l">
              <a:spcBef>
                <a:spcPts val="1200"/>
              </a:spcBef>
              <a:spcAft>
                <a:spcPts val="0"/>
              </a:spcAft>
              <a:buSzPts val="1800"/>
              <a:buChar char="●"/>
            </a:pPr>
            <a:r>
              <a:rPr lang="en-GB"/>
              <a:t>User trespass can take form of unauthorized logon to a macchine or, in case of an authorized user, acquisition of privileges or performance of actions beyond those that have been authorized.</a:t>
            </a:r>
            <a:endParaRPr/>
          </a:p>
          <a:p>
            <a:pPr indent="-342900" lvl="0" marL="457200" rtl="0" algn="l">
              <a:spcBef>
                <a:spcPts val="0"/>
              </a:spcBef>
              <a:spcAft>
                <a:spcPts val="0"/>
              </a:spcAft>
              <a:buSzPts val="1800"/>
              <a:buChar char="●"/>
            </a:pPr>
            <a:r>
              <a:rPr lang="en-GB"/>
              <a:t>Software trespass can take form of a virus, worm or Trojan horse.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an intrusion?</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Any set of actions that attempt to compromise the confidentiality, integrity, or availability of a computer resource.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Types of Intruders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Masqueraders : A individual who is not authorized to use the computer and who penetrates a system’s access controls to exploit a  legitimate user’s account.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Misfeasor : A legitimate user who accesses data, programs or resources for which such access is not authorized, or who is authorized for such access but misuses his or her privileges.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Consequences of Intrusion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Intruder attacks range from benign to the serious. At the benign end of the scale, there are many people who simply wish to explore internet and what is out there. At the serious end, intruder may attempt </a:t>
            </a:r>
            <a:endParaRPr/>
          </a:p>
          <a:p>
            <a:pPr indent="-342900" lvl="0" marL="457200" rtl="0" algn="l">
              <a:spcBef>
                <a:spcPts val="1200"/>
              </a:spcBef>
              <a:spcAft>
                <a:spcPts val="0"/>
              </a:spcAft>
              <a:buSzPts val="1800"/>
              <a:buChar char="●"/>
            </a:pPr>
            <a:r>
              <a:rPr lang="en-GB"/>
              <a:t>Read privileged data.</a:t>
            </a:r>
            <a:endParaRPr/>
          </a:p>
          <a:p>
            <a:pPr indent="-342900" lvl="0" marL="457200" rtl="0" algn="l">
              <a:spcBef>
                <a:spcPts val="0"/>
              </a:spcBef>
              <a:spcAft>
                <a:spcPts val="0"/>
              </a:spcAft>
              <a:buSzPts val="1800"/>
              <a:buChar char="●"/>
            </a:pPr>
            <a:r>
              <a:rPr lang="en-GB"/>
              <a:t>Perform unauthorized modification of data.</a:t>
            </a:r>
            <a:endParaRPr/>
          </a:p>
          <a:p>
            <a:pPr indent="-342900" lvl="0" marL="457200" rtl="0" algn="l">
              <a:spcBef>
                <a:spcPts val="0"/>
              </a:spcBef>
              <a:spcAft>
                <a:spcPts val="0"/>
              </a:spcAft>
              <a:buSzPts val="1800"/>
              <a:buChar char="●"/>
            </a:pPr>
            <a:r>
              <a:rPr lang="en-GB"/>
              <a:t>Disrupt the system settings.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Intrusion Detection Systems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Intrusion detection is the process of identifying and responding to malicious activity targeted at resources.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IDS is a system designed to analyze network system traffic against a set of parameters and alert when these thresholds are met.</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IDS uses collected information and predefined knowledge-based system to reason about the possibility of an intrusion.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Types of IDS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 passive IDS simply detects and alerts. When suspicious or malicious traffic is detected an alert is generated and sent to the administrator and it is up to them to take action to block the activity or respond in some way.</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A reactive IDS will not only detect suspicious or malicious traffic and alert the administrator, but will take predefined proactive actions to respond to the threat.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IDS Detection Approaches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Signature-based IDS</a:t>
            </a:r>
            <a:endParaRPr/>
          </a:p>
          <a:p>
            <a:pPr indent="-342900" lvl="0" marL="457200" rtl="0" algn="l">
              <a:spcBef>
                <a:spcPts val="0"/>
              </a:spcBef>
              <a:spcAft>
                <a:spcPts val="0"/>
              </a:spcAft>
              <a:buSzPts val="1800"/>
              <a:buAutoNum type="arabicPeriod"/>
            </a:pPr>
            <a:r>
              <a:rPr lang="en-GB"/>
              <a:t>Statistical anomaly based IDS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Signature Detection</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It is a </a:t>
            </a:r>
            <a:r>
              <a:rPr lang="en-GB"/>
              <a:t>technique often used in the IDS and many anti-malware systems such as anti-virus and anti-spyware. In the signature detection process, network or system information is scanned against a known attack or malware signature database. If match found, an alert takes place for further actions.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Detecting new attacks is difficult and suffer from false alarms. </a:t>
            </a:r>
            <a:endParaRPr/>
          </a:p>
          <a:p>
            <a:pPr indent="0" lvl="0" marL="0" rtl="0" algn="l">
              <a:spcBef>
                <a:spcPts val="1200"/>
              </a:spcBef>
              <a:spcAft>
                <a:spcPts val="1200"/>
              </a:spcAft>
              <a:buNone/>
            </a:pPr>
            <a:r>
              <a:rPr lang="en-GB"/>
              <a:t>Have to programmed again for every new pattern to be detected.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