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JsfW0bR6Mn38IdodqXo17LLg8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4.jp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396735" y="2067305"/>
            <a:ext cx="2599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KIRUTHIKA T</a:t>
            </a:r>
            <a:endParaRPr b="0" i="0" sz="3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534595" y="2996497"/>
            <a:ext cx="1859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1" name="Google Shape;201;p10"/>
          <p:cNvSpPr txBox="1"/>
          <p:nvPr>
            <p:ph idx="12" type="sldNum"/>
          </p:nvPr>
        </p:nvSpPr>
        <p:spPr>
          <a:xfrm>
            <a:off x="11277218" y="6473337"/>
            <a:ext cx="241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0"/>
          <p:cNvSpPr txBox="1"/>
          <p:nvPr>
            <p:ph idx="2" type="body"/>
          </p:nvPr>
        </p:nvSpPr>
        <p:spPr>
          <a:xfrm>
            <a:off x="6334905" y="1577340"/>
            <a:ext cx="5303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OUTPUT </a:t>
            </a:r>
            <a:r>
              <a:rPr b="1" lang="en-US"/>
              <a:t>PREDICTION</a:t>
            </a:r>
            <a:endParaRPr b="1"/>
          </a:p>
        </p:txBody>
      </p:sp>
      <p:pic>
        <p:nvPicPr>
          <p:cNvPr id="204" name="Google Shape;20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3900" y="216610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6">
            <a:alphaModFix/>
          </a:blip>
          <a:srcRect b="64546" l="0" r="0" t="10690"/>
          <a:stretch/>
        </p:blipFill>
        <p:spPr>
          <a:xfrm>
            <a:off x="5461025" y="2576900"/>
            <a:ext cx="4861550" cy="7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609600" y="1577340"/>
            <a:ext cx="5303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INPUT IMAGE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558165" y="385444"/>
            <a:ext cx="97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609600" y="1577340"/>
            <a:ext cx="1097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OUTPUT IMAGE</a:t>
            </a: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25360" l="7175" r="39586" t="32099"/>
          <a:stretch/>
        </p:blipFill>
        <p:spPr>
          <a:xfrm>
            <a:off x="3737550" y="2703225"/>
            <a:ext cx="4447075" cy="19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>
            <p:ph type="title"/>
          </p:nvPr>
        </p:nvSpPr>
        <p:spPr>
          <a:xfrm>
            <a:off x="670590" y="2346669"/>
            <a:ext cx="97644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06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AGE CLASSFICATION USING CNN</a:t>
            </a:r>
            <a:endParaRPr sz="4250"/>
          </a:p>
        </p:txBody>
      </p:sp>
      <p:grpSp>
        <p:nvGrpSpPr>
          <p:cNvPr id="83" name="Google Shape;83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>
            <p:ph type="title"/>
          </p:nvPr>
        </p:nvSpPr>
        <p:spPr>
          <a:xfrm>
            <a:off x="558175" y="385450"/>
            <a:ext cx="976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2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1" name="Google Shape;11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609600" y="1115875"/>
            <a:ext cx="10972800" cy="6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age classification from facial images is vital for various applications.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age classification using CNNs.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Industries benefiting from precise age classification.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Solutions: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CNN-based approach for accurate age classification.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Wow in Our Solution: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aspects of our solution: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learning.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our CNN architecture and techniques.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None/>
            </a:pPr>
            <a:r>
              <a:rPr b="1"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 and comparison.</a:t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t/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t/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9" name="Google Shape;119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558165" y="385444"/>
            <a:ext cx="9764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609600" y="1577340"/>
            <a:ext cx="10972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Convolutional Neural Network (CNN) system to accurately estimate the age of individuals from input images. 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involves training the model on a dataset containing labeled age information, designing a CNN architecture for feature extraction, and evaluating its performance on unseen data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goal is to create a robust system capable of age classification for various applications, such as security, content filtering, and marketing.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8720700" y="29727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558165" y="385444"/>
            <a:ext cx="9764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413325" y="1566450"/>
            <a:ext cx="111051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aims to develop a robust Convolutional Neural Network (CNN) solution for age estimation from input images. </a:t>
            </a:r>
            <a:endParaRPr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labeled datasets, we will train our CNN model to accurately predict the age of individuals depicted in images. </a:t>
            </a:r>
            <a:endParaRPr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involves designing a customized CNN architecture tailored to the age classification task, training the model using appropriate optimization techniques, and evaluating its performance on unseen data. </a:t>
            </a:r>
            <a:endParaRPr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ultimate goal is to create a versatile age classification system with applications in security, content filtering, and targeted marketing.</a:t>
            </a:r>
            <a:endParaRPr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558165" y="385444"/>
            <a:ext cx="9764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850">
            <a:spAutoFit/>
          </a:bodyPr>
          <a:lstStyle/>
          <a:p>
            <a:pPr indent="0" lvl="0" marL="153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609600" y="1577340"/>
            <a:ext cx="10972800" cy="5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companies: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Utilizing age estimation for access control systems or surveillance monitoring.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platforms: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age-specific content filtering or targeted advertising.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Retailers: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Personalizing marketing strategies based on age demographics of customers.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 industry: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Recommending age-appropriate content or services.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institutions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Enhancing online learning platforms with age-adaptive features.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 providers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Supporting age-related medical research or patient care initiatives.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agencies: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Employing age estimation for demographic analysis or public policy planning.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application developers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Integrating age-aware features into various apps, such as photo editing or gaming.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>
            <p:ph type="title"/>
          </p:nvPr>
        </p:nvSpPr>
        <p:spPr>
          <a:xfrm>
            <a:off x="609600" y="96449"/>
            <a:ext cx="97644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5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YOUR SOLUTION AND ITS VALUE PROPOSITION</a:t>
            </a:r>
            <a:endParaRPr sz="3500"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609600" y="2019299"/>
            <a:ext cx="10972800" cy="4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 </a:t>
            </a: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CNN model is designed to deliver highly accurate age predictions, enabling precise classification of individuals across different age groups.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Versatility</a:t>
            </a: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flexibility of our solution allows for seamless integration into various applications, spanning security systems, content filtering, and targeted marketing strategies.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With robust training methodologies and optimization techniques, our model can scale effectively to accommodate larger datasets and evolving requirements.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b="1"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Advantage:</a:t>
            </a: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outperforming existing methods in age estimation tasks, our solution provides a significant competitive advantage, empowering businesses and organizations with cutting-edge technology for age classification.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>
            <p:ph type="title"/>
          </p:nvPr>
        </p:nvSpPr>
        <p:spPr>
          <a:xfrm>
            <a:off x="558165" y="385444"/>
            <a:ext cx="9764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6000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609600" y="1577340"/>
            <a:ext cx="109728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project's solution entails the development of a sophisticated Convolutional Neural Network (CNN) architecture finely tuned for age estimation tasks. </a:t>
            </a:r>
            <a:endParaRPr sz="26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robust training methodologies and optimization techniques, our model delivers exceptional accuracy in predicting individuals' ages from input images. </a:t>
            </a:r>
            <a:endParaRPr sz="26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versatile solution caters to a broad spectrum of industries, offering precise age classification capabilities for diverse applications, from enhancing security systems to refining targeted marketing strategies.</a:t>
            </a:r>
            <a:endParaRPr sz="26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739775" y="1367853"/>
            <a:ext cx="2812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9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9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253125" y="1458000"/>
            <a:ext cx="110241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in our project involves crafting a Convolutional Neural Network (CNN) architecture optimized for age estimation tasks. </a:t>
            </a:r>
            <a:endParaRPr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entails designing a network capable of extracting relevant features from input images to accurately predict individuals' ages. </a:t>
            </a:r>
            <a:endParaRPr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meticulous training on labeled datasets and fine-tuning of model parameters, we aim to achieve high performance and robustness. </a:t>
            </a:r>
            <a:endParaRPr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we incorporate techniques such as data augmentation and regularization to enhance generalization and mitigate overfitting, ensuring the reliability and scalability of our age estimation model.</a:t>
            </a:r>
            <a:endParaRPr sz="3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