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2" r:id="rId12"/>
    <p:sldId id="283"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Office_Excel_2007_Workbook1.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698-3B43-85A9-C19098FCCA12}"/>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4698-3B43-85A9-C19098FCCA12}"/>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4698-3B43-85A9-C19098FCCA1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4698-3B43-85A9-C19098FCCA12}"/>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5209"/>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mn-lt"/>
                <a:cs typeface="Times New Roman" panose="02020603050405020304" pitchFamily="18" charset="0"/>
              </a:rPr>
              <a:t>Employee Data Analysis using Excel</a:t>
            </a:r>
            <a:r>
              <a:rPr lang="en-US" b="1" i="0" dirty="0">
                <a:solidFill>
                  <a:srgbClr val="0F0F0F"/>
                </a:solidFill>
                <a:effectLst/>
                <a:latin typeface="+mn-lt"/>
                <a:cs typeface="Times New Roman" panose="02020603050405020304" pitchFamily="18" charset="0"/>
              </a:rPr>
              <a:t> </a:t>
            </a:r>
            <a:br>
              <a:rPr lang="en-US" b="1" i="0" dirty="0">
                <a:solidFill>
                  <a:srgbClr val="0F0F0F"/>
                </a:solidFill>
                <a:effectLst/>
                <a:latin typeface="+mn-lt"/>
              </a:rPr>
            </a:br>
            <a:endParaRPr spc="15" dirty="0">
              <a:latin typeface="+mn-lt"/>
            </a:endParaRPr>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114425" y="2774900"/>
            <a:ext cx="8610600" cy="2308324"/>
          </a:xfrm>
          <a:prstGeom prst="rect">
            <a:avLst/>
          </a:prstGeom>
          <a:noFill/>
        </p:spPr>
        <p:txBody>
          <a:bodyPr wrap="square" rtlCol="0">
            <a:spAutoFit/>
          </a:bodyPr>
          <a:lstStyle/>
          <a:p>
            <a:pPr algn="just"/>
            <a:r>
              <a:rPr lang="en-US" sz="2400" b="1" dirty="0">
                <a:latin typeface="+mj-lt"/>
                <a:ea typeface="Abadi" panose="02000000000000000000" pitchFamily="2" charset="0"/>
              </a:rPr>
              <a:t>STUDENT NAME</a:t>
            </a:r>
            <a:r>
              <a:rPr lang="en-US" sz="2400" dirty="0">
                <a:latin typeface="+mj-lt"/>
                <a:ea typeface="Abadi" panose="02000000000000000000" pitchFamily="2" charset="0"/>
              </a:rPr>
              <a:t>:</a:t>
            </a:r>
            <a:r>
              <a:rPr lang="en-IN" sz="2400" dirty="0">
                <a:latin typeface="+mj-lt"/>
                <a:ea typeface="Abadi" panose="02000000000000000000" pitchFamily="2" charset="0"/>
              </a:rPr>
              <a:t> Kiruthick. V</a:t>
            </a:r>
            <a:endParaRPr lang="zh-CN" altLang="en-US">
              <a:latin typeface="+mj-lt"/>
            </a:endParaRPr>
          </a:p>
          <a:p>
            <a:pPr algn="just"/>
            <a:r>
              <a:rPr lang="en-US" sz="2400" b="1" dirty="0">
                <a:latin typeface="+mj-lt"/>
                <a:ea typeface="Abadi" panose="02000000000000000000" pitchFamily="2" charset="0"/>
              </a:rPr>
              <a:t>REGISTER NO</a:t>
            </a:r>
            <a:r>
              <a:rPr lang="en-US" sz="2400" dirty="0">
                <a:latin typeface="+mj-lt"/>
                <a:ea typeface="Abadi" panose="02000000000000000000" pitchFamily="2" charset="0"/>
              </a:rPr>
              <a:t>:31220</a:t>
            </a:r>
            <a:r>
              <a:rPr lang="en-IN" sz="2400" dirty="0">
                <a:latin typeface="+mj-lt"/>
                <a:ea typeface="Abadi" panose="02000000000000000000" pitchFamily="2" charset="0"/>
              </a:rPr>
              <a:t>6669</a:t>
            </a:r>
            <a:endParaRPr lang="zh-CN" altLang="en-US">
              <a:latin typeface="+mj-lt"/>
            </a:endParaRPr>
          </a:p>
          <a:p>
            <a:pPr algn="just"/>
            <a:r>
              <a:rPr lang="en-US" sz="2400" b="1" dirty="0">
                <a:latin typeface="+mj-lt"/>
                <a:ea typeface="Abadi" panose="02000000000000000000" pitchFamily="2" charset="0"/>
              </a:rPr>
              <a:t>NAN MUDHALVAN ID</a:t>
            </a:r>
            <a:r>
              <a:rPr lang="en-US" sz="2400" dirty="0">
                <a:latin typeface="+mj-lt"/>
                <a:ea typeface="Abadi" panose="02000000000000000000" pitchFamily="2" charset="0"/>
              </a:rPr>
              <a:t>:</a:t>
            </a:r>
            <a:r>
              <a:rPr lang="en-IN" sz="2400" dirty="0">
                <a:latin typeface="+mj-lt"/>
                <a:ea typeface="Abadi" panose="02000000000000000000" pitchFamily="2" charset="0"/>
              </a:rPr>
              <a:t>F001F64C39AC6ADA826496608834AAFD</a:t>
            </a:r>
            <a:endParaRPr lang="zh-CN" altLang="en-US">
              <a:latin typeface="+mj-lt"/>
            </a:endParaRPr>
          </a:p>
          <a:p>
            <a:pPr algn="just"/>
            <a:r>
              <a:rPr lang="en-US" sz="2400" b="1" dirty="0">
                <a:latin typeface="+mj-lt"/>
                <a:ea typeface="Abadi" panose="02000000000000000000" pitchFamily="2" charset="0"/>
              </a:rPr>
              <a:t>DEPARTMENT</a:t>
            </a:r>
            <a:r>
              <a:rPr lang="en-US" sz="2400" dirty="0">
                <a:latin typeface="+mj-lt"/>
                <a:ea typeface="Abadi" panose="02000000000000000000" pitchFamily="2" charset="0"/>
              </a:rPr>
              <a:t>:B. COM (A/F)</a:t>
            </a:r>
          </a:p>
          <a:p>
            <a:pPr algn="just"/>
            <a:r>
              <a:rPr lang="en-US" sz="2400" b="1" dirty="0">
                <a:latin typeface="+mj-lt"/>
                <a:ea typeface="Abadi" panose="02000000000000000000" pitchFamily="2" charset="0"/>
              </a:rPr>
              <a:t>COLLEGE</a:t>
            </a:r>
            <a:r>
              <a:rPr lang="en-US" sz="2400" dirty="0">
                <a:latin typeface="+mj-lt"/>
                <a:ea typeface="Abadi" panose="02000000000000000000" pitchFamily="2" charset="0"/>
              </a:rPr>
              <a:t>: AGURCHAND MANMULL JAIN COLLEGE</a:t>
            </a:r>
          </a:p>
          <a:p>
            <a:pPr algn="just"/>
            <a:r>
              <a:rPr lang="en-US" sz="2400" dirty="0">
                <a:latin typeface="+mj-lt"/>
                <a:ea typeface="Abadi" panose="02000000000000000000" pitchFamily="2" charset="0"/>
              </a:rPr>
              <a:t>           </a:t>
            </a:r>
            <a:endParaRPr lang="en-IN" sz="2400" dirty="0">
              <a:latin typeface="+mj-lt"/>
              <a:ea typeface="Abadi"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2" name="TextBox 1"/>
          <p:cNvSpPr txBox="1"/>
          <p:nvPr/>
        </p:nvSpPr>
        <p:spPr>
          <a:xfrm>
            <a:off x="990600" y="1524000"/>
            <a:ext cx="7696200" cy="4358640"/>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6"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625340"/>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a:off x="834072" y="1695450"/>
            <a:ext cx="5862003" cy="4358640"/>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8"/>
          <p:cNvSpPr txBox="1"/>
          <p:nvPr/>
        </p:nvSpPr>
        <p:spPr>
          <a:xfrm>
            <a:off x="739775" y="2019300"/>
            <a:ext cx="5956300" cy="3444240"/>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6"/>
          <p:cNvSpPr txBox="1"/>
          <p:nvPr/>
        </p:nvSpPr>
        <p:spPr>
          <a:xfrm>
            <a:off x="723900" y="1905000"/>
            <a:ext cx="5448300" cy="3444240"/>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7"/>
          <p:cNvSpPr txBox="1"/>
          <p:nvPr/>
        </p:nvSpPr>
        <p:spPr>
          <a:xfrm>
            <a:off x="3048000" y="2667000"/>
            <a:ext cx="6705600" cy="1869440"/>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lstStyle/>
          <a:p>
            <a:r>
              <a:rPr lang="en-IN" dirty="0"/>
              <a:t>Dataset Description</a:t>
            </a:r>
          </a:p>
        </p:txBody>
      </p:sp>
      <p:sp>
        <p:nvSpPr>
          <p:cNvPr id="1048669" name="TextBox 2"/>
          <p:cNvSpPr txBox="1"/>
          <p:nvPr/>
        </p:nvSpPr>
        <p:spPr>
          <a:xfrm>
            <a:off x="1371600" y="1600200"/>
            <a:ext cx="6172200" cy="329184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7" name="TextBox 9"/>
          <p:cNvSpPr txBox="1"/>
          <p:nvPr/>
        </p:nvSpPr>
        <p:spPr>
          <a:xfrm>
            <a:off x="1066800" y="2046927"/>
            <a:ext cx="7543800" cy="802640"/>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Unknown User</cp:lastModifiedBy>
  <cp:revision>1</cp:revision>
  <dcterms:created xsi:type="dcterms:W3CDTF">2024-03-28T17:07:22Z</dcterms:created>
  <dcterms:modified xsi:type="dcterms:W3CDTF">2024-09-06T03:49:35Z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7e2ab928e6f245a39a055a70c5085467</vt:lpwstr>
  </property>
</Properties>
</file>