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_analysis_guvi/Airbnb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1C49903-CF47-44E5-A5BF-6E57E2270B9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Airbnb_analysis_guvi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252AC4-11F3-4E1E-BCFE-AEA00B4B46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10/25/2023 11:20:22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bnb analysis" id="2" name="slide2">
            <a:extLst>
              <a:ext uri="{FF2B5EF4-FFF2-40B4-BE49-F238E27FC236}">
                <a16:creationId xmlns:a16="http://schemas.microsoft.com/office/drawing/2014/main" id="{C4979D04-37B0-4DA1-BAD1-27821AB9B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2023-10-25T11:20:23Z</dcterms:created>
  <dcterms:modified xsi:type="dcterms:W3CDTF">2023-10-25T11:20:23Z</dcterms:modified>
</cp:coreProperties>
</file>