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22464441b5bdb70/Desktop/kiruthiga/n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employee_data!$E$1</c:f>
              <c:strCache>
                <c:ptCount val="1"/>
                <c:pt idx="0">
                  <c:v>Current Employee Rating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employee_data!$E$2:$E$336</c:f>
              <c:numCache>
                <c:formatCode>General</c:formatCode>
                <c:ptCount val="21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9C-46E9-904D-2B9424324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272351"/>
        <c:axId val="336272831"/>
      </c:lineChart>
      <c:catAx>
        <c:axId val="3362723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72831"/>
        <c:crosses val="autoZero"/>
        <c:auto val="1"/>
        <c:lblAlgn val="ctr"/>
        <c:lblOffset val="100"/>
        <c:noMultiLvlLbl val="0"/>
      </c:catAx>
      <c:valAx>
        <c:axId val="33627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7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511" y="124301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828800" y="124301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599091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74382" y="67322"/>
            <a:ext cx="9982200" cy="1001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27970" y="3022551"/>
            <a:ext cx="9869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KIRUTHIGA.T</a:t>
            </a:r>
          </a:p>
          <a:p>
            <a:endParaRPr lang="en-US" sz="2400" dirty="0"/>
          </a:p>
          <a:p>
            <a:r>
              <a:rPr lang="en-US" sz="2400" dirty="0"/>
              <a:t>REGISTER NO: 312209299</a:t>
            </a:r>
          </a:p>
          <a:p>
            <a:endParaRPr lang="en-US" sz="2400" dirty="0"/>
          </a:p>
          <a:p>
            <a:r>
              <a:rPr lang="en-US" sz="2400" dirty="0"/>
              <a:t>DEPARTMENT:BCOM(GEN) COMMERCE</a:t>
            </a:r>
          </a:p>
          <a:p>
            <a:endParaRPr lang="en-US" sz="2400" dirty="0"/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5F99C-8BFF-FD5B-DC4C-9F55DDD3F687}"/>
              </a:ext>
            </a:extLst>
          </p:cNvPr>
          <p:cNvSpPr txBox="1"/>
          <p:nvPr/>
        </p:nvSpPr>
        <p:spPr>
          <a:xfrm rot="10800000" flipV="1">
            <a:off x="533400" y="1185148"/>
            <a:ext cx="9296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Data screening</a:t>
            </a:r>
            <a:r>
              <a:rPr lang="en-US" dirty="0"/>
              <a:t>: downloaded an employee database from Kaggle , and saved the database in an folder then inserted the same in excel.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Data cleaning</a:t>
            </a:r>
            <a:r>
              <a:rPr lang="en-US" dirty="0"/>
              <a:t>: using conditional formatting from home identified and removed the missing data and selected 9 data from the data set like (emp id, name , gender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Data formatting</a:t>
            </a:r>
            <a:r>
              <a:rPr lang="en-US" dirty="0"/>
              <a:t>: using “IFS” condition created an column of performance level using data from current employee rating which gave an output as medium , low , high.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Pivot table</a:t>
            </a:r>
            <a:r>
              <a:rPr lang="en-US" dirty="0"/>
              <a:t>: select pivot table from insert and an pivot table is enabled, now select the required data . An pivot table is now created. We can also create pivot table through queries and connection icon.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Graphical representation</a:t>
            </a:r>
            <a:r>
              <a:rPr lang="en-US" dirty="0"/>
              <a:t>: after creating an pivot table select the pivot table and go to insert icon and select recommendation chart and an visual representation is created.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59DA30B-7C9B-AC18-D472-9C417A3DA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02955"/>
              </p:ext>
            </p:extLst>
          </p:nvPr>
        </p:nvGraphicFramePr>
        <p:xfrm>
          <a:off x="923926" y="1695450"/>
          <a:ext cx="5629274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998B7-3A0F-F224-E452-42B72262111F}"/>
              </a:ext>
            </a:extLst>
          </p:cNvPr>
          <p:cNvSpPr txBox="1"/>
          <p:nvPr/>
        </p:nvSpPr>
        <p:spPr>
          <a:xfrm>
            <a:off x="685800" y="1828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end output is created as employee performance analyses using various functions such as pivot table , graph etc. This helps to easily analyze the data. This performance analysis is used to find the employees with greater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24509" y="2667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0C40D-E124-5B88-ED08-6B07D87801F0}"/>
              </a:ext>
            </a:extLst>
          </p:cNvPr>
          <p:cNvSpPr txBox="1"/>
          <p:nvPr/>
        </p:nvSpPr>
        <p:spPr>
          <a:xfrm>
            <a:off x="834072" y="2362199"/>
            <a:ext cx="693832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sz="2400" b="1" dirty="0"/>
              <a:t>To analyze and optimize the performance of the employees by evaluating the key metrics such as employee id, employee status, employee level , performance level etc. The analysis aims to identify the employees with greater efficiencies.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18CBB-D7A6-83DE-8795-C1B60AEE8D82}"/>
              </a:ext>
            </a:extLst>
          </p:cNvPr>
          <p:cNvSpPr txBox="1"/>
          <p:nvPr/>
        </p:nvSpPr>
        <p:spPr>
          <a:xfrm>
            <a:off x="668901" y="2133600"/>
            <a:ext cx="8475099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The prime objective is to create an employee performance analysis using excel with the help of various functions such as conditional formatting , pivot table creation , chart etc..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4A4BA-EEA3-6C65-2ED6-7C04B1EC07EC}"/>
              </a:ext>
            </a:extLst>
          </p:cNvPr>
          <p:cNvSpPr txBox="1"/>
          <p:nvPr/>
        </p:nvSpPr>
        <p:spPr>
          <a:xfrm>
            <a:off x="723900" y="2133599"/>
            <a:ext cx="8496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 Employers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 Employees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  Organizations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F562-10C4-FE13-0231-3402F360EC38}"/>
              </a:ext>
            </a:extLst>
          </p:cNvPr>
          <p:cNvSpPr txBox="1"/>
          <p:nvPr/>
        </p:nvSpPr>
        <p:spPr>
          <a:xfrm>
            <a:off x="3200400" y="2057400"/>
            <a:ext cx="594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Filtering</a:t>
            </a:r>
            <a:r>
              <a:rPr lang="en-US" sz="2400" dirty="0"/>
              <a:t>: To find the missing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Chart</a:t>
            </a:r>
            <a:r>
              <a:rPr lang="en-US" sz="2400" dirty="0"/>
              <a:t>: To get an graphical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Pivot</a:t>
            </a:r>
            <a:r>
              <a:rPr lang="en-US" sz="2400" dirty="0"/>
              <a:t> </a:t>
            </a:r>
            <a:r>
              <a:rPr lang="en-US" sz="2400" b="1" dirty="0"/>
              <a:t>table</a:t>
            </a:r>
            <a:r>
              <a:rPr lang="en-US" sz="2400" dirty="0"/>
              <a:t>: To summarize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Conditional</a:t>
            </a:r>
            <a:r>
              <a:rPr lang="en-US" sz="2400" dirty="0"/>
              <a:t> </a:t>
            </a:r>
            <a:r>
              <a:rPr lang="en-US" sz="2400" b="1" dirty="0"/>
              <a:t>technique</a:t>
            </a:r>
            <a:r>
              <a:rPr lang="en-US" sz="2400" dirty="0"/>
              <a:t> : Used to identify the missing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C989F-938F-9BF6-0A29-413215420EA6}"/>
              </a:ext>
            </a:extLst>
          </p:cNvPr>
          <p:cNvSpPr txBox="1"/>
          <p:nvPr/>
        </p:nvSpPr>
        <p:spPr>
          <a:xfrm>
            <a:off x="838200" y="963438"/>
            <a:ext cx="82296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Employee dataset</a:t>
            </a:r>
            <a:r>
              <a:rPr lang="en-US" dirty="0"/>
              <a:t>: Kaggle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Total</a:t>
            </a:r>
            <a:r>
              <a:rPr lang="en-US" dirty="0"/>
              <a:t>: 26 features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Used</a:t>
            </a:r>
            <a:r>
              <a:rPr lang="en-US" dirty="0"/>
              <a:t>: 9 features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Employee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First 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Last 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Business unit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Employee type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Gender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Performance score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14350" y="1752600"/>
            <a:ext cx="1076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“=IFS(z</a:t>
            </a: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2&gt;=5,”VERY HIGH”,z2&gt;=4,”HIGH”,Z2&gt;=3,”MEDIUM”,”TRUE”,”LOW”)”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3368A-E385-F143-C057-EC8C9DEB2BEE}"/>
              </a:ext>
            </a:extLst>
          </p:cNvPr>
          <p:cNvSpPr txBox="1"/>
          <p:nvPr/>
        </p:nvSpPr>
        <p:spPr>
          <a:xfrm>
            <a:off x="2498991" y="2901172"/>
            <a:ext cx="7635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This formula is used to find the performance level of the employees which is derived as “medium , low and high” . And this performance level is used to get an graphical representation of the employees performance.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80C6C-EA43-A6B1-20E7-72690E604E34}"/>
              </a:ext>
            </a:extLst>
          </p:cNvPr>
          <p:cNvSpPr txBox="1"/>
          <p:nvPr/>
        </p:nvSpPr>
        <p:spPr>
          <a:xfrm>
            <a:off x="2498991" y="4462253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CONDITIONAL FORMATING:</a:t>
            </a:r>
          </a:p>
          <a:p>
            <a:r>
              <a:rPr lang="en-US" sz="2400" dirty="0"/>
              <a:t>                                       The conditional formatting is used to identify the missing data in a cell, highlight the missing cells and also to remove the missing cell.</a:t>
            </a:r>
          </a:p>
          <a:p>
            <a:r>
              <a:rPr lang="en-US" sz="2400" dirty="0"/>
              <a:t>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538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Kiruthiga T</cp:lastModifiedBy>
  <cp:revision>14</cp:revision>
  <dcterms:created xsi:type="dcterms:W3CDTF">2024-03-29T15:07:22Z</dcterms:created>
  <dcterms:modified xsi:type="dcterms:W3CDTF">2024-09-01T06:21:36Z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