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8D97-442A-B9DA-7F0478005A7B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8D97-442A-B9DA-7F0478005A7B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8D97-442A-B9DA-7F0478005A7B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8D97-442A-B9DA-7F0478005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3573199"/>
        <c:axId val="1"/>
      </c:barChart>
      <c:catAx>
        <c:axId val="121357319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213573199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8/29/2024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87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5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0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1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0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6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6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1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2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02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63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7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3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1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8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2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8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06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9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8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6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0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9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1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0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2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8/29/2024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447800" y="568326"/>
            <a:ext cx="10721802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1704962" y="2491194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       :KIRUTHIGA R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          :312208957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          :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(General)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:Chevalier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T.Thomas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Elizabeth College For Women.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NM ID (username)    :CDC814EFD19E2A5A3AFAB0F27BED9451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8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1845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84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9942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866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7465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9479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7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25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677334" y="441206"/>
            <a:ext cx="3854528" cy="16754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6407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341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6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33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332</TotalTime>
  <Words>408</Words>
  <Application>Microsoft Office PowerPoint</Application>
  <PresentationFormat>Widescreen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Droid Sans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Kalai</cp:lastModifiedBy>
  <cp:revision>48</cp:revision>
  <dcterms:created xsi:type="dcterms:W3CDTF">2024-03-29T15:07:22Z</dcterms:created>
  <dcterms:modified xsi:type="dcterms:W3CDTF">2024-08-29T17:01:11Z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