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7" Type="http://schemas.openxmlformats.org/officeDocument/2006/relationships/image" Target="../media/image9.png"/><Relationship Id="rId6" Type="http://schemas.openxmlformats.org/officeDocument/2006/relationships/image" Target="../media/image4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7.svg"/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7" Type="http://schemas.openxmlformats.org/officeDocument/2006/relationships/image" Target="../media/image9.png"/><Relationship Id="rId6" Type="http://schemas.openxmlformats.org/officeDocument/2006/relationships/image" Target="../media/image4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svg"/><Relationship Id="rId5" Type="http://schemas.openxmlformats.org/officeDocument/2006/relationships/image" Target="../media/image12.png"/><Relationship Id="rId4" Type="http://schemas.openxmlformats.org/officeDocument/2006/relationships/image" Target="../media/image7.svg"/><Relationship Id="rId3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A1308-F296-4665-8E6A-E770039C1567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40D321-F998-4316-8C63-5B6249DCCE77}">
      <dgm:prSet/>
      <dgm:spPr/>
      <dgm:t>
        <a:bodyPr/>
        <a:lstStyle/>
        <a:p>
          <a:r>
            <a:rPr lang="en-US"/>
            <a:t>The aim of the project is to ensure utmost security to the </a:t>
          </a:r>
          <a:r>
            <a:rPr lang="en-US" b="1"/>
            <a:t>ATM’s by using fingerprint authentication.</a:t>
          </a:r>
          <a:endParaRPr lang="en-US"/>
        </a:p>
      </dgm:t>
    </dgm:pt>
    <dgm:pt modelId="{D8526683-1D8A-47E1-BFFA-C18F33006D81}" cxnId="{2446C96D-A17E-4A18-ACF6-37CE6DA7D13B}" type="parTrans">
      <dgm:prSet/>
      <dgm:spPr/>
      <dgm:t>
        <a:bodyPr/>
        <a:lstStyle/>
        <a:p>
          <a:endParaRPr lang="en-US"/>
        </a:p>
      </dgm:t>
    </dgm:pt>
    <dgm:pt modelId="{84892508-6D19-4A26-83A3-79CE2D411B08}" cxnId="{2446C96D-A17E-4A18-ACF6-37CE6DA7D13B}" type="sibTrans">
      <dgm:prSet/>
      <dgm:spPr/>
      <dgm:t>
        <a:bodyPr/>
        <a:lstStyle/>
        <a:p>
          <a:endParaRPr lang="en-US"/>
        </a:p>
      </dgm:t>
    </dgm:pt>
    <dgm:pt modelId="{01CA5795-B4D0-488D-BA86-184922F79D2E}">
      <dgm:prSet/>
      <dgm:spPr/>
      <dgm:t>
        <a:bodyPr/>
        <a:lstStyle/>
        <a:p>
          <a:r>
            <a:rPr lang="en-US" b="1" dirty="0"/>
            <a:t>Tasks Accomplished So far   </a:t>
          </a:r>
          <a:endParaRPr lang="en-US" dirty="0"/>
        </a:p>
      </dgm:t>
    </dgm:pt>
    <dgm:pt modelId="{CB9314AD-24E3-407B-8A49-8A212A672812}" cxnId="{64A347A8-19A7-40D6-A9D9-AC4AED2C1138}" type="parTrans">
      <dgm:prSet/>
      <dgm:spPr/>
      <dgm:t>
        <a:bodyPr/>
        <a:lstStyle/>
        <a:p>
          <a:endParaRPr lang="en-US"/>
        </a:p>
      </dgm:t>
    </dgm:pt>
    <dgm:pt modelId="{22E1705E-A34D-4962-9937-6EBA80D84FC7}" cxnId="{64A347A8-19A7-40D6-A9D9-AC4AED2C1138}" type="sibTrans">
      <dgm:prSet/>
      <dgm:spPr/>
      <dgm:t>
        <a:bodyPr/>
        <a:lstStyle/>
        <a:p>
          <a:endParaRPr lang="en-US"/>
        </a:p>
      </dgm:t>
    </dgm:pt>
    <dgm:pt modelId="{0B9813C5-AA12-48A9-95E0-2A51C7E41813}">
      <dgm:prSet/>
      <dgm:spPr/>
      <dgm:t>
        <a:bodyPr/>
        <a:lstStyle/>
        <a:p>
          <a:pPr>
            <a:buFont typeface="Arial" panose="020B0604020202090204" pitchFamily="34" charset="0"/>
            <a:buNone/>
          </a:pPr>
          <a:r>
            <a:rPr lang="en-US"/>
            <a:t>Development of databases to store Fingerprints</a:t>
          </a:r>
        </a:p>
      </dgm:t>
    </dgm:pt>
    <dgm:pt modelId="{6E6A21D8-67CE-4B8C-B49B-C3B2F0373C0F}" cxnId="{E5526E69-4A86-410C-A7EB-8E9B8E8F93FC}" type="parTrans">
      <dgm:prSet/>
      <dgm:spPr/>
      <dgm:t>
        <a:bodyPr/>
        <a:lstStyle/>
        <a:p>
          <a:endParaRPr lang="en-US"/>
        </a:p>
      </dgm:t>
    </dgm:pt>
    <dgm:pt modelId="{90E4B9A5-DDB1-4E54-BD27-5DC760A498D4}" cxnId="{E5526E69-4A86-410C-A7EB-8E9B8E8F93FC}" type="sibTrans">
      <dgm:prSet/>
      <dgm:spPr/>
      <dgm:t>
        <a:bodyPr/>
        <a:lstStyle/>
        <a:p>
          <a:endParaRPr lang="en-US"/>
        </a:p>
      </dgm:t>
    </dgm:pt>
    <dgm:pt modelId="{9BD0FF38-CDA6-4521-B503-6C06F20A90D4}">
      <dgm:prSet/>
      <dgm:spPr/>
      <dgm:t>
        <a:bodyPr/>
        <a:lstStyle/>
        <a:p>
          <a:pPr>
            <a:buFont typeface="Arial" panose="020B0604020202090204" pitchFamily="34" charset="0"/>
            <a:buNone/>
          </a:pPr>
          <a:r>
            <a:rPr lang="en-US"/>
            <a:t>Design of Sensors</a:t>
          </a:r>
        </a:p>
      </dgm:t>
    </dgm:pt>
    <dgm:pt modelId="{FEFDAAAE-25A7-4D6A-B2DC-6D5E5AACCCA9}" cxnId="{0C11A191-D68C-4799-BF20-2A57F6C9EA49}" type="parTrans">
      <dgm:prSet/>
      <dgm:spPr/>
      <dgm:t>
        <a:bodyPr/>
        <a:lstStyle/>
        <a:p>
          <a:endParaRPr lang="en-US"/>
        </a:p>
      </dgm:t>
    </dgm:pt>
    <dgm:pt modelId="{DC549282-EAD4-4A20-AF48-270422FFA358}" cxnId="{0C11A191-D68C-4799-BF20-2A57F6C9EA49}" type="sibTrans">
      <dgm:prSet/>
      <dgm:spPr/>
      <dgm:t>
        <a:bodyPr/>
        <a:lstStyle/>
        <a:p>
          <a:endParaRPr lang="en-US"/>
        </a:p>
      </dgm:t>
    </dgm:pt>
    <dgm:pt modelId="{56CD5AB0-7B0C-40AC-8D52-BB97E0CBC88C}">
      <dgm:prSet/>
      <dgm:spPr/>
      <dgm:t>
        <a:bodyPr/>
        <a:lstStyle/>
        <a:p>
          <a:pPr>
            <a:buFont typeface="Arial" panose="020B0604020202090204" pitchFamily="34" charset="0"/>
            <a:buNone/>
          </a:pPr>
          <a:r>
            <a:rPr lang="en-US" dirty="0"/>
            <a:t>Image Processing</a:t>
          </a:r>
        </a:p>
      </dgm:t>
    </dgm:pt>
    <dgm:pt modelId="{31637B90-D7E7-4B88-8556-A49F73371CB9}" cxnId="{AD1375BF-2DBB-48F5-9938-3ABD20B638C4}" type="parTrans">
      <dgm:prSet/>
      <dgm:spPr/>
      <dgm:t>
        <a:bodyPr/>
        <a:lstStyle/>
        <a:p>
          <a:endParaRPr lang="en-US"/>
        </a:p>
      </dgm:t>
    </dgm:pt>
    <dgm:pt modelId="{FF3643FE-6913-4A84-BEE8-D54001DFDC37}" cxnId="{AD1375BF-2DBB-48F5-9938-3ABD20B638C4}" type="sibTrans">
      <dgm:prSet/>
      <dgm:spPr/>
      <dgm:t>
        <a:bodyPr/>
        <a:lstStyle/>
        <a:p>
          <a:endParaRPr lang="en-US"/>
        </a:p>
      </dgm:t>
    </dgm:pt>
    <dgm:pt modelId="{77DD5F27-72EE-B74C-BB98-2D822F97CD96}" type="pres">
      <dgm:prSet presAssocID="{576A1308-F296-4665-8E6A-E770039C1567}" presName="Name0" presStyleCnt="0">
        <dgm:presLayoutVars>
          <dgm:dir/>
          <dgm:animLvl val="lvl"/>
          <dgm:resizeHandles val="exact"/>
        </dgm:presLayoutVars>
      </dgm:prSet>
      <dgm:spPr/>
    </dgm:pt>
    <dgm:pt modelId="{236CF09B-EF17-7947-81DF-90C32AEAF55E}" type="pres">
      <dgm:prSet presAssocID="{01CA5795-B4D0-488D-BA86-184922F79D2E}" presName="boxAndChildren" presStyleCnt="0"/>
      <dgm:spPr/>
    </dgm:pt>
    <dgm:pt modelId="{C6AD2FB0-8BD6-7F44-A941-80942839D4F4}" type="pres">
      <dgm:prSet presAssocID="{01CA5795-B4D0-488D-BA86-184922F79D2E}" presName="parentTextBox" presStyleLbl="node1" presStyleIdx="0" presStyleCnt="2"/>
      <dgm:spPr/>
    </dgm:pt>
    <dgm:pt modelId="{C35D7B25-67AE-8E41-96FF-EDA9D55A294A}" type="pres">
      <dgm:prSet presAssocID="{01CA5795-B4D0-488D-BA86-184922F79D2E}" presName="entireBox" presStyleLbl="node1" presStyleIdx="0" presStyleCnt="2"/>
      <dgm:spPr/>
    </dgm:pt>
    <dgm:pt modelId="{274E0F74-14ED-A044-B199-CDFA7E3AAB05}" type="pres">
      <dgm:prSet presAssocID="{01CA5795-B4D0-488D-BA86-184922F79D2E}" presName="descendantBox" presStyleCnt="0"/>
      <dgm:spPr/>
    </dgm:pt>
    <dgm:pt modelId="{8166CADE-81B2-B74D-987F-8D498DE1CCCC}" type="pres">
      <dgm:prSet presAssocID="{0B9813C5-AA12-48A9-95E0-2A51C7E41813}" presName="childTextBox" presStyleLbl="fgAccFollowNode1" presStyleIdx="0" presStyleCnt="3">
        <dgm:presLayoutVars>
          <dgm:bulletEnabled val="1"/>
        </dgm:presLayoutVars>
      </dgm:prSet>
      <dgm:spPr/>
    </dgm:pt>
    <dgm:pt modelId="{21BA4C78-133D-734F-9271-9321C3BC8029}" type="pres">
      <dgm:prSet presAssocID="{9BD0FF38-CDA6-4521-B503-6C06F20A90D4}" presName="childTextBox" presStyleLbl="fgAccFollowNode1" presStyleIdx="1" presStyleCnt="3">
        <dgm:presLayoutVars>
          <dgm:bulletEnabled val="1"/>
        </dgm:presLayoutVars>
      </dgm:prSet>
      <dgm:spPr/>
    </dgm:pt>
    <dgm:pt modelId="{76EEB752-0EAB-A145-9DEC-3C952D1ED934}" type="pres">
      <dgm:prSet presAssocID="{56CD5AB0-7B0C-40AC-8D52-BB97E0CBC88C}" presName="childTextBox" presStyleLbl="fgAccFollowNode1" presStyleIdx="2" presStyleCnt="3">
        <dgm:presLayoutVars>
          <dgm:bulletEnabled val="1"/>
        </dgm:presLayoutVars>
      </dgm:prSet>
      <dgm:spPr/>
    </dgm:pt>
    <dgm:pt modelId="{446E32B4-D5D0-704E-8C8F-7B31EC5ABDE8}" type="pres">
      <dgm:prSet presAssocID="{84892508-6D19-4A26-83A3-79CE2D411B08}" presName="sp" presStyleCnt="0"/>
      <dgm:spPr/>
    </dgm:pt>
    <dgm:pt modelId="{87D02C8B-84B3-BE4D-A6A5-5078CEDA7DBB}" type="pres">
      <dgm:prSet presAssocID="{F840D321-F998-4316-8C63-5B6249DCCE77}" presName="arrowAndChildren" presStyleCnt="0"/>
      <dgm:spPr/>
    </dgm:pt>
    <dgm:pt modelId="{470DF72D-8729-B548-8D0C-52AFEFA6AA0B}" type="pres">
      <dgm:prSet presAssocID="{F840D321-F998-4316-8C63-5B6249DCCE77}" presName="parentTextArrow" presStyleLbl="node1" presStyleIdx="1" presStyleCnt="2"/>
      <dgm:spPr/>
    </dgm:pt>
  </dgm:ptLst>
  <dgm:cxnLst>
    <dgm:cxn modelId="{3875EA0E-5BF3-2744-A8A5-942B1AC1B7DA}" type="presOf" srcId="{0B9813C5-AA12-48A9-95E0-2A51C7E41813}" destId="{8166CADE-81B2-B74D-987F-8D498DE1CCCC}" srcOrd="0" destOrd="0" presId="urn:microsoft.com/office/officeart/2005/8/layout/process4"/>
    <dgm:cxn modelId="{9A728F44-CF0D-DC44-9B47-19E01199B1AA}" type="presOf" srcId="{01CA5795-B4D0-488D-BA86-184922F79D2E}" destId="{C35D7B25-67AE-8E41-96FF-EDA9D55A294A}" srcOrd="1" destOrd="0" presId="urn:microsoft.com/office/officeart/2005/8/layout/process4"/>
    <dgm:cxn modelId="{E5526E69-4A86-410C-A7EB-8E9B8E8F93FC}" srcId="{01CA5795-B4D0-488D-BA86-184922F79D2E}" destId="{0B9813C5-AA12-48A9-95E0-2A51C7E41813}" srcOrd="0" destOrd="0" parTransId="{6E6A21D8-67CE-4B8C-B49B-C3B2F0373C0F}" sibTransId="{90E4B9A5-DDB1-4E54-BD27-5DC760A498D4}"/>
    <dgm:cxn modelId="{2446C96D-A17E-4A18-ACF6-37CE6DA7D13B}" srcId="{576A1308-F296-4665-8E6A-E770039C1567}" destId="{F840D321-F998-4316-8C63-5B6249DCCE77}" srcOrd="0" destOrd="0" parTransId="{D8526683-1D8A-47E1-BFFA-C18F33006D81}" sibTransId="{84892508-6D19-4A26-83A3-79CE2D411B08}"/>
    <dgm:cxn modelId="{C4866076-3E8E-FB4A-8581-87F53DF5A59B}" type="presOf" srcId="{9BD0FF38-CDA6-4521-B503-6C06F20A90D4}" destId="{21BA4C78-133D-734F-9271-9321C3BC8029}" srcOrd="0" destOrd="0" presId="urn:microsoft.com/office/officeart/2005/8/layout/process4"/>
    <dgm:cxn modelId="{0C11A191-D68C-4799-BF20-2A57F6C9EA49}" srcId="{01CA5795-B4D0-488D-BA86-184922F79D2E}" destId="{9BD0FF38-CDA6-4521-B503-6C06F20A90D4}" srcOrd="1" destOrd="0" parTransId="{FEFDAAAE-25A7-4D6A-B2DC-6D5E5AACCCA9}" sibTransId="{DC549282-EAD4-4A20-AF48-270422FFA358}"/>
    <dgm:cxn modelId="{22D84FA1-AE66-D14E-8F21-A0247C584A1D}" type="presOf" srcId="{F840D321-F998-4316-8C63-5B6249DCCE77}" destId="{470DF72D-8729-B548-8D0C-52AFEFA6AA0B}" srcOrd="0" destOrd="0" presId="urn:microsoft.com/office/officeart/2005/8/layout/process4"/>
    <dgm:cxn modelId="{64A347A8-19A7-40D6-A9D9-AC4AED2C1138}" srcId="{576A1308-F296-4665-8E6A-E770039C1567}" destId="{01CA5795-B4D0-488D-BA86-184922F79D2E}" srcOrd="1" destOrd="0" parTransId="{CB9314AD-24E3-407B-8A49-8A212A672812}" sibTransId="{22E1705E-A34D-4962-9937-6EBA80D84FC7}"/>
    <dgm:cxn modelId="{C8C747AA-7D09-FB47-BCEF-9D3D741160E0}" type="presOf" srcId="{01CA5795-B4D0-488D-BA86-184922F79D2E}" destId="{C6AD2FB0-8BD6-7F44-A941-80942839D4F4}" srcOrd="0" destOrd="0" presId="urn:microsoft.com/office/officeart/2005/8/layout/process4"/>
    <dgm:cxn modelId="{AD1375BF-2DBB-48F5-9938-3ABD20B638C4}" srcId="{01CA5795-B4D0-488D-BA86-184922F79D2E}" destId="{56CD5AB0-7B0C-40AC-8D52-BB97E0CBC88C}" srcOrd="2" destOrd="0" parTransId="{31637B90-D7E7-4B88-8556-A49F73371CB9}" sibTransId="{FF3643FE-6913-4A84-BEE8-D54001DFDC37}"/>
    <dgm:cxn modelId="{3F45D1CE-3750-4647-A26F-38FD1ED05DC0}" type="presOf" srcId="{576A1308-F296-4665-8E6A-E770039C1567}" destId="{77DD5F27-72EE-B74C-BB98-2D822F97CD96}" srcOrd="0" destOrd="0" presId="urn:microsoft.com/office/officeart/2005/8/layout/process4"/>
    <dgm:cxn modelId="{F89131E0-192E-6F4A-AD40-81F5694B63AC}" type="presOf" srcId="{56CD5AB0-7B0C-40AC-8D52-BB97E0CBC88C}" destId="{76EEB752-0EAB-A145-9DEC-3C952D1ED934}" srcOrd="0" destOrd="0" presId="urn:microsoft.com/office/officeart/2005/8/layout/process4"/>
    <dgm:cxn modelId="{277783DE-28E7-084B-B10F-740A32D7A9A1}" type="presParOf" srcId="{77DD5F27-72EE-B74C-BB98-2D822F97CD96}" destId="{236CF09B-EF17-7947-81DF-90C32AEAF55E}" srcOrd="0" destOrd="0" presId="urn:microsoft.com/office/officeart/2005/8/layout/process4"/>
    <dgm:cxn modelId="{83C21F80-62E6-5242-BD30-195B816594A9}" type="presParOf" srcId="{236CF09B-EF17-7947-81DF-90C32AEAF55E}" destId="{C6AD2FB0-8BD6-7F44-A941-80942839D4F4}" srcOrd="0" destOrd="0" presId="urn:microsoft.com/office/officeart/2005/8/layout/process4"/>
    <dgm:cxn modelId="{9CA6AB32-7D7A-0D4C-BFA8-66CF8D955410}" type="presParOf" srcId="{236CF09B-EF17-7947-81DF-90C32AEAF55E}" destId="{C35D7B25-67AE-8E41-96FF-EDA9D55A294A}" srcOrd="1" destOrd="0" presId="urn:microsoft.com/office/officeart/2005/8/layout/process4"/>
    <dgm:cxn modelId="{7AFC2936-1D83-764F-BC64-9EF8B97C2CEE}" type="presParOf" srcId="{236CF09B-EF17-7947-81DF-90C32AEAF55E}" destId="{274E0F74-14ED-A044-B199-CDFA7E3AAB05}" srcOrd="2" destOrd="0" presId="urn:microsoft.com/office/officeart/2005/8/layout/process4"/>
    <dgm:cxn modelId="{22A942EE-FC7D-C94A-8466-14A7C4038E1B}" type="presParOf" srcId="{274E0F74-14ED-A044-B199-CDFA7E3AAB05}" destId="{8166CADE-81B2-B74D-987F-8D498DE1CCCC}" srcOrd="0" destOrd="0" presId="urn:microsoft.com/office/officeart/2005/8/layout/process4"/>
    <dgm:cxn modelId="{6B0640F8-FFA1-8548-8270-6808A02FE9D0}" type="presParOf" srcId="{274E0F74-14ED-A044-B199-CDFA7E3AAB05}" destId="{21BA4C78-133D-734F-9271-9321C3BC8029}" srcOrd="1" destOrd="0" presId="urn:microsoft.com/office/officeart/2005/8/layout/process4"/>
    <dgm:cxn modelId="{CC1AB858-6A53-8841-97EA-830BAA9C3FBA}" type="presParOf" srcId="{274E0F74-14ED-A044-B199-CDFA7E3AAB05}" destId="{76EEB752-0EAB-A145-9DEC-3C952D1ED934}" srcOrd="2" destOrd="0" presId="urn:microsoft.com/office/officeart/2005/8/layout/process4"/>
    <dgm:cxn modelId="{03E768AE-8B1A-4D4C-A377-31407F9DA775}" type="presParOf" srcId="{77DD5F27-72EE-B74C-BB98-2D822F97CD96}" destId="{446E32B4-D5D0-704E-8C8F-7B31EC5ABDE8}" srcOrd="1" destOrd="0" presId="urn:microsoft.com/office/officeart/2005/8/layout/process4"/>
    <dgm:cxn modelId="{E8D178AC-9EB0-DC47-BD83-C61A81155CB1}" type="presParOf" srcId="{77DD5F27-72EE-B74C-BB98-2D822F97CD96}" destId="{87D02C8B-84B3-BE4D-A6A5-5078CEDA7DBB}" srcOrd="2" destOrd="0" presId="urn:microsoft.com/office/officeart/2005/8/layout/process4"/>
    <dgm:cxn modelId="{64D93E4D-0D3C-F44C-ACB4-DFB70B50F047}" type="presParOf" srcId="{87D02C8B-84B3-BE4D-A6A5-5078CEDA7DBB}" destId="{470DF72D-8729-B548-8D0C-52AFEFA6AA0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3789F-C1A6-4695-B3DF-80206F050E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1BAD9-432F-4B7A-BBBC-44570AD07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Sprint 4 – Integration</a:t>
          </a:r>
        </a:p>
      </dgm:t>
    </dgm:pt>
    <dgm:pt modelId="{86C3ACDE-849A-444A-814E-F06B19DF3B7D}" cxnId="{D39E5B6C-5695-4D8F-B7DB-1D5F6152E808}" type="parTrans">
      <dgm:prSet/>
      <dgm:spPr/>
      <dgm:t>
        <a:bodyPr/>
        <a:lstStyle/>
        <a:p>
          <a:endParaRPr lang="en-US"/>
        </a:p>
      </dgm:t>
    </dgm:pt>
    <dgm:pt modelId="{7CD1FEAF-373B-483F-B12C-536E4AC69499}" cxnId="{D39E5B6C-5695-4D8F-B7DB-1D5F6152E808}" type="sibTrans">
      <dgm:prSet/>
      <dgm:spPr/>
      <dgm:t>
        <a:bodyPr/>
        <a:lstStyle/>
        <a:p>
          <a:endParaRPr lang="en-US"/>
        </a:p>
      </dgm:t>
    </dgm:pt>
    <dgm:pt modelId="{2B51710F-110A-4C16-9166-B445674679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Sprint 5 – Connecting implementation of storage, Testing </a:t>
          </a:r>
        </a:p>
      </dgm:t>
    </dgm:pt>
    <dgm:pt modelId="{8047016F-54F7-43D5-955C-F3C8C47C10AD}" cxnId="{DD71DB81-50D3-401B-9DD8-BFF4D0FAC7B1}" type="parTrans">
      <dgm:prSet/>
      <dgm:spPr/>
      <dgm:t>
        <a:bodyPr/>
        <a:lstStyle/>
        <a:p>
          <a:endParaRPr lang="en-US"/>
        </a:p>
      </dgm:t>
    </dgm:pt>
    <dgm:pt modelId="{858EE889-C59B-48AE-A61C-C4BD0D19CE36}" cxnId="{DD71DB81-50D3-401B-9DD8-BFF4D0FAC7B1}" type="sibTrans">
      <dgm:prSet/>
      <dgm:spPr/>
      <dgm:t>
        <a:bodyPr/>
        <a:lstStyle/>
        <a:p>
          <a:endParaRPr lang="en-US"/>
        </a:p>
      </dgm:t>
    </dgm:pt>
    <dgm:pt modelId="{FD3E7198-6CE7-44D4-907C-B054A96BF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Out of the 12K machines – 1200 machines are taken based on the area and the fingerprint sensors are installed and tested extensively</a:t>
          </a:r>
        </a:p>
      </dgm:t>
    </dgm:pt>
    <dgm:pt modelId="{9C851653-F3D5-4754-9CDD-F09CFCDE5CD6}" cxnId="{9DF040E6-52DC-440D-A6BD-129D45591333}" type="parTrans">
      <dgm:prSet/>
      <dgm:spPr/>
      <dgm:t>
        <a:bodyPr/>
        <a:lstStyle/>
        <a:p>
          <a:endParaRPr lang="en-US"/>
        </a:p>
      </dgm:t>
    </dgm:pt>
    <dgm:pt modelId="{2DC563B7-B8E9-4452-8F97-4F67C25B4FFB}" cxnId="{9DF040E6-52DC-440D-A6BD-129D45591333}" type="sibTrans">
      <dgm:prSet/>
      <dgm:spPr/>
      <dgm:t>
        <a:bodyPr/>
        <a:lstStyle/>
        <a:p>
          <a:endParaRPr lang="en-US"/>
        </a:p>
      </dgm:t>
    </dgm:pt>
    <dgm:pt modelId="{C2DC4AD3-DFC2-4C78-92BD-B45EE3C43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that, customers are allowed to use the facility and feedback will be collected.</a:t>
          </a:r>
        </a:p>
      </dgm:t>
    </dgm:pt>
    <dgm:pt modelId="{95452584-03DF-4D4D-A039-223A25562E2F}" cxnId="{978069A9-B44B-4E1B-BFED-6ACDBC37DB48}" type="parTrans">
      <dgm:prSet/>
      <dgm:spPr/>
      <dgm:t>
        <a:bodyPr/>
        <a:lstStyle/>
        <a:p>
          <a:endParaRPr lang="en-US"/>
        </a:p>
      </dgm:t>
    </dgm:pt>
    <dgm:pt modelId="{88430A3D-BA92-4F84-A320-7A7F6D71CE76}" cxnId="{978069A9-B44B-4E1B-BFED-6ACDBC37DB48}" type="sibTrans">
      <dgm:prSet/>
      <dgm:spPr/>
      <dgm:t>
        <a:bodyPr/>
        <a:lstStyle/>
        <a:p>
          <a:endParaRPr lang="en-US"/>
        </a:p>
      </dgm:t>
    </dgm:pt>
    <dgm:pt modelId="{B49D211C-5E33-407B-9A5F-BBFC31AB1E5C}" type="pres">
      <dgm:prSet presAssocID="{BE43789F-C1A6-4695-B3DF-80206F050E9C}" presName="root" presStyleCnt="0">
        <dgm:presLayoutVars>
          <dgm:dir/>
          <dgm:resizeHandles val="exact"/>
        </dgm:presLayoutVars>
      </dgm:prSet>
      <dgm:spPr/>
    </dgm:pt>
    <dgm:pt modelId="{9CF9E89F-669D-4DBC-9C30-BB95CF70BC54}" type="pres">
      <dgm:prSet presAssocID="{0A31BAD9-432F-4B7A-BBBC-44570AD0703F}" presName="compNode" presStyleCnt="0"/>
      <dgm:spPr/>
    </dgm:pt>
    <dgm:pt modelId="{B829E5A4-8D65-4312-AA35-7C0F69CBCC4D}" type="pres">
      <dgm:prSet presAssocID="{0A31BAD9-432F-4B7A-BBBC-44570AD0703F}" presName="bgRect" presStyleLbl="bgShp" presStyleIdx="0" presStyleCnt="4"/>
      <dgm:spPr/>
    </dgm:pt>
    <dgm:pt modelId="{51B700B0-1A8C-4B5A-8713-AAC5B2A5F564}" type="pres">
      <dgm:prSet presAssocID="{0A31BAD9-432F-4B7A-BBBC-44570AD070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1D3E3601-FCC4-4947-B5E6-AAB1077A748B}" type="pres">
      <dgm:prSet presAssocID="{0A31BAD9-432F-4B7A-BBBC-44570AD0703F}" presName="spaceRect" presStyleCnt="0"/>
      <dgm:spPr/>
    </dgm:pt>
    <dgm:pt modelId="{1BE09959-C29D-49CB-89E6-D354D3A85FAE}" type="pres">
      <dgm:prSet presAssocID="{0A31BAD9-432F-4B7A-BBBC-44570AD0703F}" presName="parTx" presStyleLbl="revTx" presStyleIdx="0" presStyleCnt="4">
        <dgm:presLayoutVars>
          <dgm:chMax val="0"/>
          <dgm:chPref val="0"/>
        </dgm:presLayoutVars>
      </dgm:prSet>
      <dgm:spPr/>
    </dgm:pt>
    <dgm:pt modelId="{F8C42E8B-F75F-418F-B221-EEEB7E6288D1}" type="pres">
      <dgm:prSet presAssocID="{7CD1FEAF-373B-483F-B12C-536E4AC69499}" presName="sibTrans" presStyleCnt="0"/>
      <dgm:spPr/>
    </dgm:pt>
    <dgm:pt modelId="{8A74394C-9C2F-490B-8EAC-BC347B4CAB00}" type="pres">
      <dgm:prSet presAssocID="{2B51710F-110A-4C16-9166-B44567467993}" presName="compNode" presStyleCnt="0"/>
      <dgm:spPr/>
    </dgm:pt>
    <dgm:pt modelId="{D5B2ECD9-9D9A-4A5C-8581-10218D87BEA0}" type="pres">
      <dgm:prSet presAssocID="{2B51710F-110A-4C16-9166-B44567467993}" presName="bgRect" presStyleLbl="bgShp" presStyleIdx="1" presStyleCnt="4"/>
      <dgm:spPr/>
    </dgm:pt>
    <dgm:pt modelId="{E0CA0629-37A7-460F-96AC-1AFFD5078C78}" type="pres">
      <dgm:prSet presAssocID="{2B51710F-110A-4C16-9166-B445674679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0E4FDC5A-7455-4C6B-8D0D-BEF26BC79040}" type="pres">
      <dgm:prSet presAssocID="{2B51710F-110A-4C16-9166-B44567467993}" presName="spaceRect" presStyleCnt="0"/>
      <dgm:spPr/>
    </dgm:pt>
    <dgm:pt modelId="{611E6526-2394-4FBA-B9C6-E45D1BCC21BC}" type="pres">
      <dgm:prSet presAssocID="{2B51710F-110A-4C16-9166-B44567467993}" presName="parTx" presStyleLbl="revTx" presStyleIdx="1" presStyleCnt="4">
        <dgm:presLayoutVars>
          <dgm:chMax val="0"/>
          <dgm:chPref val="0"/>
        </dgm:presLayoutVars>
      </dgm:prSet>
      <dgm:spPr/>
    </dgm:pt>
    <dgm:pt modelId="{839470A2-31A9-4E66-B35D-25BE76868986}" type="pres">
      <dgm:prSet presAssocID="{858EE889-C59B-48AE-A61C-C4BD0D19CE36}" presName="sibTrans" presStyleCnt="0"/>
      <dgm:spPr/>
    </dgm:pt>
    <dgm:pt modelId="{758BC810-0AC1-4DF4-ACBA-FB3C8D36D3D0}" type="pres">
      <dgm:prSet presAssocID="{FD3E7198-6CE7-44D4-907C-B054A96BFBE1}" presName="compNode" presStyleCnt="0"/>
      <dgm:spPr/>
    </dgm:pt>
    <dgm:pt modelId="{D92AF4D1-700E-435A-A02A-8A82788E90F4}" type="pres">
      <dgm:prSet presAssocID="{FD3E7198-6CE7-44D4-907C-B054A96BFBE1}" presName="bgRect" presStyleLbl="bgShp" presStyleIdx="2" presStyleCnt="4" custLinFactNeighborX="38451" custLinFactNeighborY="1760"/>
      <dgm:spPr/>
    </dgm:pt>
    <dgm:pt modelId="{003CD508-92ED-4C2D-84C4-B7853980DC5D}" type="pres">
      <dgm:prSet presAssocID="{FD3E7198-6CE7-44D4-907C-B054A96BFB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A12E4C5D-4C76-4527-8846-D63EE51BE752}" type="pres">
      <dgm:prSet presAssocID="{FD3E7198-6CE7-44D4-907C-B054A96BFBE1}" presName="spaceRect" presStyleCnt="0"/>
      <dgm:spPr/>
    </dgm:pt>
    <dgm:pt modelId="{B2AC8507-8554-44DC-B6F4-F8E4C701A370}" type="pres">
      <dgm:prSet presAssocID="{FD3E7198-6CE7-44D4-907C-B054A96BFBE1}" presName="parTx" presStyleLbl="revTx" presStyleIdx="2" presStyleCnt="4">
        <dgm:presLayoutVars>
          <dgm:chMax val="0"/>
          <dgm:chPref val="0"/>
        </dgm:presLayoutVars>
      </dgm:prSet>
      <dgm:spPr/>
    </dgm:pt>
    <dgm:pt modelId="{87D424BD-9FEB-47D1-AD95-BBEE5A6B4106}" type="pres">
      <dgm:prSet presAssocID="{2DC563B7-B8E9-4452-8F97-4F67C25B4FFB}" presName="sibTrans" presStyleCnt="0"/>
      <dgm:spPr/>
    </dgm:pt>
    <dgm:pt modelId="{69B401CF-6468-443D-9CF8-70F99BCA99CF}" type="pres">
      <dgm:prSet presAssocID="{C2DC4AD3-DFC2-4C78-92BD-B45EE3C430EA}" presName="compNode" presStyleCnt="0"/>
      <dgm:spPr/>
    </dgm:pt>
    <dgm:pt modelId="{DB3BB2F5-F533-42DE-91B8-832D38D7FDD7}" type="pres">
      <dgm:prSet presAssocID="{C2DC4AD3-DFC2-4C78-92BD-B45EE3C430EA}" presName="bgRect" presStyleLbl="bgShp" presStyleIdx="3" presStyleCnt="4"/>
      <dgm:spPr/>
    </dgm:pt>
    <dgm:pt modelId="{C4FD7BAF-1EC6-4758-B5D3-97445A81FD14}" type="pres">
      <dgm:prSet presAssocID="{C2DC4AD3-DFC2-4C78-92BD-B45EE3C430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D995DFE5-2649-4AED-AD4D-6A45D41AF443}" type="pres">
      <dgm:prSet presAssocID="{C2DC4AD3-DFC2-4C78-92BD-B45EE3C430EA}" presName="spaceRect" presStyleCnt="0"/>
      <dgm:spPr/>
    </dgm:pt>
    <dgm:pt modelId="{D80DEE51-6AD9-4188-84FF-1FF251BBB63C}" type="pres">
      <dgm:prSet presAssocID="{C2DC4AD3-DFC2-4C78-92BD-B45EE3C430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66D51C-357D-4623-BCEC-A56ED5ACE7B3}" type="presOf" srcId="{FD3E7198-6CE7-44D4-907C-B054A96BFBE1}" destId="{B2AC8507-8554-44DC-B6F4-F8E4C701A370}" srcOrd="0" destOrd="0" presId="urn:microsoft.com/office/officeart/2018/2/layout/IconVerticalSolidList"/>
    <dgm:cxn modelId="{9B5FF03F-46A3-43D6-B68C-D355A3D84ABA}" type="presOf" srcId="{2B51710F-110A-4C16-9166-B44567467993}" destId="{611E6526-2394-4FBA-B9C6-E45D1BCC21BC}" srcOrd="0" destOrd="0" presId="urn:microsoft.com/office/officeart/2018/2/layout/IconVerticalSolidList"/>
    <dgm:cxn modelId="{5D99B052-8172-45D7-BB1E-1DBAF1654FD8}" type="presOf" srcId="{BE43789F-C1A6-4695-B3DF-80206F050E9C}" destId="{B49D211C-5E33-407B-9A5F-BBFC31AB1E5C}" srcOrd="0" destOrd="0" presId="urn:microsoft.com/office/officeart/2018/2/layout/IconVerticalSolidList"/>
    <dgm:cxn modelId="{D39E5B6C-5695-4D8F-B7DB-1D5F6152E808}" srcId="{BE43789F-C1A6-4695-B3DF-80206F050E9C}" destId="{0A31BAD9-432F-4B7A-BBBC-44570AD0703F}" srcOrd="0" destOrd="0" parTransId="{86C3ACDE-849A-444A-814E-F06B19DF3B7D}" sibTransId="{7CD1FEAF-373B-483F-B12C-536E4AC69499}"/>
    <dgm:cxn modelId="{7E458480-1DED-4114-9ED0-8D9603416ABA}" type="presOf" srcId="{0A31BAD9-432F-4B7A-BBBC-44570AD0703F}" destId="{1BE09959-C29D-49CB-89E6-D354D3A85FAE}" srcOrd="0" destOrd="0" presId="urn:microsoft.com/office/officeart/2018/2/layout/IconVerticalSolidList"/>
    <dgm:cxn modelId="{DD71DB81-50D3-401B-9DD8-BFF4D0FAC7B1}" srcId="{BE43789F-C1A6-4695-B3DF-80206F050E9C}" destId="{2B51710F-110A-4C16-9166-B44567467993}" srcOrd="1" destOrd="0" parTransId="{8047016F-54F7-43D5-955C-F3C8C47C10AD}" sibTransId="{858EE889-C59B-48AE-A61C-C4BD0D19CE36}"/>
    <dgm:cxn modelId="{978069A9-B44B-4E1B-BFED-6ACDBC37DB48}" srcId="{BE43789F-C1A6-4695-B3DF-80206F050E9C}" destId="{C2DC4AD3-DFC2-4C78-92BD-B45EE3C430EA}" srcOrd="3" destOrd="0" parTransId="{95452584-03DF-4D4D-A039-223A25562E2F}" sibTransId="{88430A3D-BA92-4F84-A320-7A7F6D71CE76}"/>
    <dgm:cxn modelId="{2A2931D3-FA8C-4633-89D5-51E1FB4FC52E}" type="presOf" srcId="{C2DC4AD3-DFC2-4C78-92BD-B45EE3C430EA}" destId="{D80DEE51-6AD9-4188-84FF-1FF251BBB63C}" srcOrd="0" destOrd="0" presId="urn:microsoft.com/office/officeart/2018/2/layout/IconVerticalSolidList"/>
    <dgm:cxn modelId="{9DF040E6-52DC-440D-A6BD-129D45591333}" srcId="{BE43789F-C1A6-4695-B3DF-80206F050E9C}" destId="{FD3E7198-6CE7-44D4-907C-B054A96BFBE1}" srcOrd="2" destOrd="0" parTransId="{9C851653-F3D5-4754-9CDD-F09CFCDE5CD6}" sibTransId="{2DC563B7-B8E9-4452-8F97-4F67C25B4FFB}"/>
    <dgm:cxn modelId="{B2A7358F-278B-487D-AECB-11C98723FD26}" type="presParOf" srcId="{B49D211C-5E33-407B-9A5F-BBFC31AB1E5C}" destId="{9CF9E89F-669D-4DBC-9C30-BB95CF70BC54}" srcOrd="0" destOrd="0" presId="urn:microsoft.com/office/officeart/2018/2/layout/IconVerticalSolidList"/>
    <dgm:cxn modelId="{0E95A27A-8B07-4B8B-AD91-AC1400B2A96F}" type="presParOf" srcId="{9CF9E89F-669D-4DBC-9C30-BB95CF70BC54}" destId="{B829E5A4-8D65-4312-AA35-7C0F69CBCC4D}" srcOrd="0" destOrd="0" presId="urn:microsoft.com/office/officeart/2018/2/layout/IconVerticalSolidList"/>
    <dgm:cxn modelId="{9A5884E1-EE3B-477C-BD33-8BFC0A5349C0}" type="presParOf" srcId="{9CF9E89F-669D-4DBC-9C30-BB95CF70BC54}" destId="{51B700B0-1A8C-4B5A-8713-AAC5B2A5F564}" srcOrd="1" destOrd="0" presId="urn:microsoft.com/office/officeart/2018/2/layout/IconVerticalSolidList"/>
    <dgm:cxn modelId="{D2A4676A-B791-49E8-B230-378BAB295439}" type="presParOf" srcId="{9CF9E89F-669D-4DBC-9C30-BB95CF70BC54}" destId="{1D3E3601-FCC4-4947-B5E6-AAB1077A748B}" srcOrd="2" destOrd="0" presId="urn:microsoft.com/office/officeart/2018/2/layout/IconVerticalSolidList"/>
    <dgm:cxn modelId="{333A1549-7883-4CDC-9AF7-12153E2A75BC}" type="presParOf" srcId="{9CF9E89F-669D-4DBC-9C30-BB95CF70BC54}" destId="{1BE09959-C29D-49CB-89E6-D354D3A85FAE}" srcOrd="3" destOrd="0" presId="urn:microsoft.com/office/officeart/2018/2/layout/IconVerticalSolidList"/>
    <dgm:cxn modelId="{53BF2BBE-5BF1-443C-8FC3-403457C96D5F}" type="presParOf" srcId="{B49D211C-5E33-407B-9A5F-BBFC31AB1E5C}" destId="{F8C42E8B-F75F-418F-B221-EEEB7E6288D1}" srcOrd="1" destOrd="0" presId="urn:microsoft.com/office/officeart/2018/2/layout/IconVerticalSolidList"/>
    <dgm:cxn modelId="{D5A053F8-F5A2-42C4-98FA-4E253B190838}" type="presParOf" srcId="{B49D211C-5E33-407B-9A5F-BBFC31AB1E5C}" destId="{8A74394C-9C2F-490B-8EAC-BC347B4CAB00}" srcOrd="2" destOrd="0" presId="urn:microsoft.com/office/officeart/2018/2/layout/IconVerticalSolidList"/>
    <dgm:cxn modelId="{B8AEC7C0-B385-4E42-BFE7-21DC2193D87F}" type="presParOf" srcId="{8A74394C-9C2F-490B-8EAC-BC347B4CAB00}" destId="{D5B2ECD9-9D9A-4A5C-8581-10218D87BEA0}" srcOrd="0" destOrd="0" presId="urn:microsoft.com/office/officeart/2018/2/layout/IconVerticalSolidList"/>
    <dgm:cxn modelId="{F0720C57-2B1B-4C52-8F7C-E30DC78440CC}" type="presParOf" srcId="{8A74394C-9C2F-490B-8EAC-BC347B4CAB00}" destId="{E0CA0629-37A7-460F-96AC-1AFFD5078C78}" srcOrd="1" destOrd="0" presId="urn:microsoft.com/office/officeart/2018/2/layout/IconVerticalSolidList"/>
    <dgm:cxn modelId="{F4C25472-E5FB-4131-B1BD-261DA528F34D}" type="presParOf" srcId="{8A74394C-9C2F-490B-8EAC-BC347B4CAB00}" destId="{0E4FDC5A-7455-4C6B-8D0D-BEF26BC79040}" srcOrd="2" destOrd="0" presId="urn:microsoft.com/office/officeart/2018/2/layout/IconVerticalSolidList"/>
    <dgm:cxn modelId="{29F94F49-6197-413C-B9CB-5452805EB0F4}" type="presParOf" srcId="{8A74394C-9C2F-490B-8EAC-BC347B4CAB00}" destId="{611E6526-2394-4FBA-B9C6-E45D1BCC21BC}" srcOrd="3" destOrd="0" presId="urn:microsoft.com/office/officeart/2018/2/layout/IconVerticalSolidList"/>
    <dgm:cxn modelId="{66A54544-1057-41C7-8555-DA16DD27B81C}" type="presParOf" srcId="{B49D211C-5E33-407B-9A5F-BBFC31AB1E5C}" destId="{839470A2-31A9-4E66-B35D-25BE76868986}" srcOrd="3" destOrd="0" presId="urn:microsoft.com/office/officeart/2018/2/layout/IconVerticalSolidList"/>
    <dgm:cxn modelId="{119D8FF7-146C-4A0B-B442-73DD314FF166}" type="presParOf" srcId="{B49D211C-5E33-407B-9A5F-BBFC31AB1E5C}" destId="{758BC810-0AC1-4DF4-ACBA-FB3C8D36D3D0}" srcOrd="4" destOrd="0" presId="urn:microsoft.com/office/officeart/2018/2/layout/IconVerticalSolidList"/>
    <dgm:cxn modelId="{81D2CAE7-589E-47D6-82B9-BBFF9F135AD9}" type="presParOf" srcId="{758BC810-0AC1-4DF4-ACBA-FB3C8D36D3D0}" destId="{D92AF4D1-700E-435A-A02A-8A82788E90F4}" srcOrd="0" destOrd="0" presId="urn:microsoft.com/office/officeart/2018/2/layout/IconVerticalSolidList"/>
    <dgm:cxn modelId="{A17B3EC0-9B33-472D-A67B-EDB773CD3DB9}" type="presParOf" srcId="{758BC810-0AC1-4DF4-ACBA-FB3C8D36D3D0}" destId="{003CD508-92ED-4C2D-84C4-B7853980DC5D}" srcOrd="1" destOrd="0" presId="urn:microsoft.com/office/officeart/2018/2/layout/IconVerticalSolidList"/>
    <dgm:cxn modelId="{14E254A4-7C47-4EF2-B1E7-E7C7341FBEBC}" type="presParOf" srcId="{758BC810-0AC1-4DF4-ACBA-FB3C8D36D3D0}" destId="{A12E4C5D-4C76-4527-8846-D63EE51BE752}" srcOrd="2" destOrd="0" presId="urn:microsoft.com/office/officeart/2018/2/layout/IconVerticalSolidList"/>
    <dgm:cxn modelId="{43794074-DB24-41C7-8E0B-1590FD03552D}" type="presParOf" srcId="{758BC810-0AC1-4DF4-ACBA-FB3C8D36D3D0}" destId="{B2AC8507-8554-44DC-B6F4-F8E4C701A370}" srcOrd="3" destOrd="0" presId="urn:microsoft.com/office/officeart/2018/2/layout/IconVerticalSolidList"/>
    <dgm:cxn modelId="{6F120ED5-5D99-43C8-9FD9-131FD67E7D3D}" type="presParOf" srcId="{B49D211C-5E33-407B-9A5F-BBFC31AB1E5C}" destId="{87D424BD-9FEB-47D1-AD95-BBEE5A6B4106}" srcOrd="5" destOrd="0" presId="urn:microsoft.com/office/officeart/2018/2/layout/IconVerticalSolidList"/>
    <dgm:cxn modelId="{25B57483-B8D7-44C8-B3EF-57FBE5DBD48D}" type="presParOf" srcId="{B49D211C-5E33-407B-9A5F-BBFC31AB1E5C}" destId="{69B401CF-6468-443D-9CF8-70F99BCA99CF}" srcOrd="6" destOrd="0" presId="urn:microsoft.com/office/officeart/2018/2/layout/IconVerticalSolidList"/>
    <dgm:cxn modelId="{FE98213E-601F-4585-9A0C-AFDFD7C08D36}" type="presParOf" srcId="{69B401CF-6468-443D-9CF8-70F99BCA99CF}" destId="{DB3BB2F5-F533-42DE-91B8-832D38D7FDD7}" srcOrd="0" destOrd="0" presId="urn:microsoft.com/office/officeart/2018/2/layout/IconVerticalSolidList"/>
    <dgm:cxn modelId="{E7231433-4367-499D-9C45-2683AC521684}" type="presParOf" srcId="{69B401CF-6468-443D-9CF8-70F99BCA99CF}" destId="{C4FD7BAF-1EC6-4758-B5D3-97445A81FD14}" srcOrd="1" destOrd="0" presId="urn:microsoft.com/office/officeart/2018/2/layout/IconVerticalSolidList"/>
    <dgm:cxn modelId="{A4CE326C-FB94-4192-A9E1-AB03AFF66384}" type="presParOf" srcId="{69B401CF-6468-443D-9CF8-70F99BCA99CF}" destId="{D995DFE5-2649-4AED-AD4D-6A45D41AF443}" srcOrd="2" destOrd="0" presId="urn:microsoft.com/office/officeart/2018/2/layout/IconVerticalSolidList"/>
    <dgm:cxn modelId="{28DA1471-6CC9-44E0-8201-07600C609722}" type="presParOf" srcId="{69B401CF-6468-443D-9CF8-70F99BCA99CF}" destId="{D80DEE51-6AD9-4188-84FF-1FF251BBB6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8A8E15-8AEA-4A63-AD6F-E5A74ECDE1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57290-4481-432B-8AE1-31B9329CF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1200 ATM branches customers are asked for ‘volunteer survey’ to rate the satisfaction of the customers.</a:t>
          </a:r>
        </a:p>
      </dgm:t>
    </dgm:pt>
    <dgm:pt modelId="{48CC64FE-CCCF-41D1-9F09-5C3E30CD7A48}" cxnId="{7075B2CD-BAF8-4F0A-87BB-BFA9097C43C3}" type="parTrans">
      <dgm:prSet/>
      <dgm:spPr/>
      <dgm:t>
        <a:bodyPr/>
        <a:lstStyle/>
        <a:p>
          <a:endParaRPr lang="en-US"/>
        </a:p>
      </dgm:t>
    </dgm:pt>
    <dgm:pt modelId="{6637DD79-AE66-4BB5-B0FC-12C502721EAB}" cxnId="{7075B2CD-BAF8-4F0A-87BB-BFA9097C43C3}" type="sibTrans">
      <dgm:prSet/>
      <dgm:spPr/>
      <dgm:t>
        <a:bodyPr/>
        <a:lstStyle/>
        <a:p>
          <a:endParaRPr lang="en-US"/>
        </a:p>
      </dgm:t>
    </dgm:pt>
    <dgm:pt modelId="{1F814E16-12F0-4FA5-9DF0-A8D03C4E1C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Lots of factors such as ease of use, sense of security, changes required, and suggestions are taken into account to conclude the rating.</a:t>
          </a:r>
        </a:p>
      </dgm:t>
    </dgm:pt>
    <dgm:pt modelId="{03BF7ADF-91E8-4AED-8FB1-7924A20396FC}" cxnId="{F792AAD5-52D6-4C23-B230-80F97B9922F7}" type="parTrans">
      <dgm:prSet/>
      <dgm:spPr/>
      <dgm:t>
        <a:bodyPr/>
        <a:lstStyle/>
        <a:p>
          <a:endParaRPr lang="en-US"/>
        </a:p>
      </dgm:t>
    </dgm:pt>
    <dgm:pt modelId="{0A720EDE-2157-4E71-A04D-A8421AFE534F}" cxnId="{F792AAD5-52D6-4C23-B230-80F97B9922F7}" type="sibTrans">
      <dgm:prSet/>
      <dgm:spPr/>
      <dgm:t>
        <a:bodyPr/>
        <a:lstStyle/>
        <a:p>
          <a:endParaRPr lang="en-US"/>
        </a:p>
      </dgm:t>
    </dgm:pt>
    <dgm:pt modelId="{D4307608-D155-49AD-AD2E-8CF2CAE44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initial results shows the expected performance, and the sense of security has been increased among the customers.</a:t>
          </a:r>
        </a:p>
      </dgm:t>
    </dgm:pt>
    <dgm:pt modelId="{BC717E5D-8FE3-477B-8C24-339EC71D780D}" cxnId="{DBD58236-78A4-4FCE-AA6C-B476581B5623}" type="parTrans">
      <dgm:prSet/>
      <dgm:spPr/>
      <dgm:t>
        <a:bodyPr/>
        <a:lstStyle/>
        <a:p>
          <a:endParaRPr lang="en-US"/>
        </a:p>
      </dgm:t>
    </dgm:pt>
    <dgm:pt modelId="{35FC62E2-1C3B-44E7-A3EA-6AE97E48BF85}" cxnId="{DBD58236-78A4-4FCE-AA6C-B476581B5623}" type="sibTrans">
      <dgm:prSet/>
      <dgm:spPr/>
      <dgm:t>
        <a:bodyPr/>
        <a:lstStyle/>
        <a:p>
          <a:endParaRPr lang="en-US"/>
        </a:p>
      </dgm:t>
    </dgm:pt>
    <dgm:pt modelId="{5BD2F7AF-47B4-4E70-98CD-12EF0A4C0D05}" type="pres">
      <dgm:prSet presAssocID="{328A8E15-8AEA-4A63-AD6F-E5A74ECDE16E}" presName="root" presStyleCnt="0">
        <dgm:presLayoutVars>
          <dgm:dir/>
          <dgm:resizeHandles val="exact"/>
        </dgm:presLayoutVars>
      </dgm:prSet>
      <dgm:spPr/>
    </dgm:pt>
    <dgm:pt modelId="{E5163512-91F1-4EC8-AA59-1268DDA6CD62}" type="pres">
      <dgm:prSet presAssocID="{E0857290-4481-432B-8AE1-31B9329CFE5E}" presName="compNode" presStyleCnt="0"/>
      <dgm:spPr/>
    </dgm:pt>
    <dgm:pt modelId="{CBDF055D-9941-406D-B3B7-270F891857A5}" type="pres">
      <dgm:prSet presAssocID="{E0857290-4481-432B-8AE1-31B9329CFE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A783C2CA-54A8-44A1-B822-3A9368FC5917}" type="pres">
      <dgm:prSet presAssocID="{E0857290-4481-432B-8AE1-31B9329CFE5E}" presName="spaceRect" presStyleCnt="0"/>
      <dgm:spPr/>
    </dgm:pt>
    <dgm:pt modelId="{0727CD45-7B9C-4D4A-A561-DD9D1FA417D9}" type="pres">
      <dgm:prSet presAssocID="{E0857290-4481-432B-8AE1-31B9329CFE5E}" presName="textRect" presStyleLbl="revTx" presStyleIdx="0" presStyleCnt="3">
        <dgm:presLayoutVars>
          <dgm:chMax val="1"/>
          <dgm:chPref val="1"/>
        </dgm:presLayoutVars>
      </dgm:prSet>
      <dgm:spPr/>
    </dgm:pt>
    <dgm:pt modelId="{3C8CEEF4-D414-488A-A75D-34768C5973CC}" type="pres">
      <dgm:prSet presAssocID="{6637DD79-AE66-4BB5-B0FC-12C502721EAB}" presName="sibTrans" presStyleCnt="0"/>
      <dgm:spPr/>
    </dgm:pt>
    <dgm:pt modelId="{D2A29A1F-BF73-49F0-A1EE-C8BC805DA4EC}" type="pres">
      <dgm:prSet presAssocID="{1F814E16-12F0-4FA5-9DF0-A8D03C4E1C31}" presName="compNode" presStyleCnt="0"/>
      <dgm:spPr/>
    </dgm:pt>
    <dgm:pt modelId="{DA60AE91-D3EB-4194-AA59-24498B5975A5}" type="pres">
      <dgm:prSet presAssocID="{1F814E16-12F0-4FA5-9DF0-A8D03C4E1C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4A77F7C9-AFD9-493E-9D0E-970481014ED1}" type="pres">
      <dgm:prSet presAssocID="{1F814E16-12F0-4FA5-9DF0-A8D03C4E1C31}" presName="spaceRect" presStyleCnt="0"/>
      <dgm:spPr/>
    </dgm:pt>
    <dgm:pt modelId="{F0E9BE4A-0AA2-4213-A4F2-3A49858F6D8D}" type="pres">
      <dgm:prSet presAssocID="{1F814E16-12F0-4FA5-9DF0-A8D03C4E1C31}" presName="textRect" presStyleLbl="revTx" presStyleIdx="1" presStyleCnt="3">
        <dgm:presLayoutVars>
          <dgm:chMax val="1"/>
          <dgm:chPref val="1"/>
        </dgm:presLayoutVars>
      </dgm:prSet>
      <dgm:spPr/>
    </dgm:pt>
    <dgm:pt modelId="{12245933-F60E-4900-B9F4-ABDC19B5FEBA}" type="pres">
      <dgm:prSet presAssocID="{0A720EDE-2157-4E71-A04D-A8421AFE534F}" presName="sibTrans" presStyleCnt="0"/>
      <dgm:spPr/>
    </dgm:pt>
    <dgm:pt modelId="{DB99B1A7-461B-4ABE-82B7-EFDCDFC0F036}" type="pres">
      <dgm:prSet presAssocID="{D4307608-D155-49AD-AD2E-8CF2CAE44A95}" presName="compNode" presStyleCnt="0"/>
      <dgm:spPr/>
    </dgm:pt>
    <dgm:pt modelId="{60681F94-B05F-49E1-84C0-030D7FE671DF}" type="pres">
      <dgm:prSet presAssocID="{D4307608-D155-49AD-AD2E-8CF2CAE44A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08DCA0BD-6EE0-40F8-A947-FDB8C093EDB3}" type="pres">
      <dgm:prSet presAssocID="{D4307608-D155-49AD-AD2E-8CF2CAE44A95}" presName="spaceRect" presStyleCnt="0"/>
      <dgm:spPr/>
    </dgm:pt>
    <dgm:pt modelId="{092A7F9F-F36D-4A32-9284-BF7489956582}" type="pres">
      <dgm:prSet presAssocID="{D4307608-D155-49AD-AD2E-8CF2CAE44A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C2941D-39B4-493D-89CF-652005AB26F4}" type="presOf" srcId="{D4307608-D155-49AD-AD2E-8CF2CAE44A95}" destId="{092A7F9F-F36D-4A32-9284-BF7489956582}" srcOrd="0" destOrd="0" presId="urn:microsoft.com/office/officeart/2018/2/layout/IconLabelList"/>
    <dgm:cxn modelId="{DBD58236-78A4-4FCE-AA6C-B476581B5623}" srcId="{328A8E15-8AEA-4A63-AD6F-E5A74ECDE16E}" destId="{D4307608-D155-49AD-AD2E-8CF2CAE44A95}" srcOrd="2" destOrd="0" parTransId="{BC717E5D-8FE3-477B-8C24-339EC71D780D}" sibTransId="{35FC62E2-1C3B-44E7-A3EA-6AE97E48BF85}"/>
    <dgm:cxn modelId="{E91CBA3C-EFE3-4C60-AB02-F67125522CDA}" type="presOf" srcId="{E0857290-4481-432B-8AE1-31B9329CFE5E}" destId="{0727CD45-7B9C-4D4A-A561-DD9D1FA417D9}" srcOrd="0" destOrd="0" presId="urn:microsoft.com/office/officeart/2018/2/layout/IconLabelList"/>
    <dgm:cxn modelId="{55ECEA5E-D6EC-4535-AE3F-A85C62FFE632}" type="presOf" srcId="{1F814E16-12F0-4FA5-9DF0-A8D03C4E1C31}" destId="{F0E9BE4A-0AA2-4213-A4F2-3A49858F6D8D}" srcOrd="0" destOrd="0" presId="urn:microsoft.com/office/officeart/2018/2/layout/IconLabelList"/>
    <dgm:cxn modelId="{7075B2CD-BAF8-4F0A-87BB-BFA9097C43C3}" srcId="{328A8E15-8AEA-4A63-AD6F-E5A74ECDE16E}" destId="{E0857290-4481-432B-8AE1-31B9329CFE5E}" srcOrd="0" destOrd="0" parTransId="{48CC64FE-CCCF-41D1-9F09-5C3E30CD7A48}" sibTransId="{6637DD79-AE66-4BB5-B0FC-12C502721EAB}"/>
    <dgm:cxn modelId="{F792AAD5-52D6-4C23-B230-80F97B9922F7}" srcId="{328A8E15-8AEA-4A63-AD6F-E5A74ECDE16E}" destId="{1F814E16-12F0-4FA5-9DF0-A8D03C4E1C31}" srcOrd="1" destOrd="0" parTransId="{03BF7ADF-91E8-4AED-8FB1-7924A20396FC}" sibTransId="{0A720EDE-2157-4E71-A04D-A8421AFE534F}"/>
    <dgm:cxn modelId="{744024D9-BC7C-454D-906A-B646A913D923}" type="presOf" srcId="{328A8E15-8AEA-4A63-AD6F-E5A74ECDE16E}" destId="{5BD2F7AF-47B4-4E70-98CD-12EF0A4C0D05}" srcOrd="0" destOrd="0" presId="urn:microsoft.com/office/officeart/2018/2/layout/IconLabelList"/>
    <dgm:cxn modelId="{168E66B2-403B-4C17-B3DA-E029341630B1}" type="presParOf" srcId="{5BD2F7AF-47B4-4E70-98CD-12EF0A4C0D05}" destId="{E5163512-91F1-4EC8-AA59-1268DDA6CD62}" srcOrd="0" destOrd="0" presId="urn:microsoft.com/office/officeart/2018/2/layout/IconLabelList"/>
    <dgm:cxn modelId="{72AB0329-B3DF-4682-A8D3-C9901CC71975}" type="presParOf" srcId="{E5163512-91F1-4EC8-AA59-1268DDA6CD62}" destId="{CBDF055D-9941-406D-B3B7-270F891857A5}" srcOrd="0" destOrd="0" presId="urn:microsoft.com/office/officeart/2018/2/layout/IconLabelList"/>
    <dgm:cxn modelId="{DFB1C759-BA91-4D49-AFE0-3A37671EA7E9}" type="presParOf" srcId="{E5163512-91F1-4EC8-AA59-1268DDA6CD62}" destId="{A783C2CA-54A8-44A1-B822-3A9368FC5917}" srcOrd="1" destOrd="0" presId="urn:microsoft.com/office/officeart/2018/2/layout/IconLabelList"/>
    <dgm:cxn modelId="{98DF5E6D-3B3F-4E5A-9AD4-A48D1230489B}" type="presParOf" srcId="{E5163512-91F1-4EC8-AA59-1268DDA6CD62}" destId="{0727CD45-7B9C-4D4A-A561-DD9D1FA417D9}" srcOrd="2" destOrd="0" presId="urn:microsoft.com/office/officeart/2018/2/layout/IconLabelList"/>
    <dgm:cxn modelId="{EB19DEAA-18CA-4781-8F94-B7E68064D741}" type="presParOf" srcId="{5BD2F7AF-47B4-4E70-98CD-12EF0A4C0D05}" destId="{3C8CEEF4-D414-488A-A75D-34768C5973CC}" srcOrd="1" destOrd="0" presId="urn:microsoft.com/office/officeart/2018/2/layout/IconLabelList"/>
    <dgm:cxn modelId="{CD763655-FD04-4C83-8221-41AE7E44F6B3}" type="presParOf" srcId="{5BD2F7AF-47B4-4E70-98CD-12EF0A4C0D05}" destId="{D2A29A1F-BF73-49F0-A1EE-C8BC805DA4EC}" srcOrd="2" destOrd="0" presId="urn:microsoft.com/office/officeart/2018/2/layout/IconLabelList"/>
    <dgm:cxn modelId="{CD4C35D6-DFB9-4035-BEA4-DDE4CE3F6EE2}" type="presParOf" srcId="{D2A29A1F-BF73-49F0-A1EE-C8BC805DA4EC}" destId="{DA60AE91-D3EB-4194-AA59-24498B5975A5}" srcOrd="0" destOrd="0" presId="urn:microsoft.com/office/officeart/2018/2/layout/IconLabelList"/>
    <dgm:cxn modelId="{DEC5C067-C6F6-4552-8086-4799EEDBAE13}" type="presParOf" srcId="{D2A29A1F-BF73-49F0-A1EE-C8BC805DA4EC}" destId="{4A77F7C9-AFD9-493E-9D0E-970481014ED1}" srcOrd="1" destOrd="0" presId="urn:microsoft.com/office/officeart/2018/2/layout/IconLabelList"/>
    <dgm:cxn modelId="{A845EC95-66CD-4CED-8120-5D8505401B5E}" type="presParOf" srcId="{D2A29A1F-BF73-49F0-A1EE-C8BC805DA4EC}" destId="{F0E9BE4A-0AA2-4213-A4F2-3A49858F6D8D}" srcOrd="2" destOrd="0" presId="urn:microsoft.com/office/officeart/2018/2/layout/IconLabelList"/>
    <dgm:cxn modelId="{AB752DCB-6918-4951-9C26-4B4070A9B64A}" type="presParOf" srcId="{5BD2F7AF-47B4-4E70-98CD-12EF0A4C0D05}" destId="{12245933-F60E-4900-B9F4-ABDC19B5FEBA}" srcOrd="3" destOrd="0" presId="urn:microsoft.com/office/officeart/2018/2/layout/IconLabelList"/>
    <dgm:cxn modelId="{0C836A73-2A2B-4A66-A55C-AE94DAF580BC}" type="presParOf" srcId="{5BD2F7AF-47B4-4E70-98CD-12EF0A4C0D05}" destId="{DB99B1A7-461B-4ABE-82B7-EFDCDFC0F036}" srcOrd="4" destOrd="0" presId="urn:microsoft.com/office/officeart/2018/2/layout/IconLabelList"/>
    <dgm:cxn modelId="{91D7AD82-65FB-4E31-AC48-7FB0DC196501}" type="presParOf" srcId="{DB99B1A7-461B-4ABE-82B7-EFDCDFC0F036}" destId="{60681F94-B05F-49E1-84C0-030D7FE671DF}" srcOrd="0" destOrd="0" presId="urn:microsoft.com/office/officeart/2018/2/layout/IconLabelList"/>
    <dgm:cxn modelId="{DB9B398C-A03C-4C46-AA80-AC291654D457}" type="presParOf" srcId="{DB99B1A7-461B-4ABE-82B7-EFDCDFC0F036}" destId="{08DCA0BD-6EE0-40F8-A947-FDB8C093EDB3}" srcOrd="1" destOrd="0" presId="urn:microsoft.com/office/officeart/2018/2/layout/IconLabelList"/>
    <dgm:cxn modelId="{E2ED5C09-5C88-4744-A885-603F996E0975}" type="presParOf" srcId="{DB99B1A7-461B-4ABE-82B7-EFDCDFC0F036}" destId="{092A7F9F-F36D-4A32-9284-BF74899565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1D54F3-6E49-4459-8B2A-12000E42C16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78CA21-50D1-40B8-9343-7456A33BD7BC}">
      <dgm:prSet/>
      <dgm:spPr/>
      <dgm:t>
        <a:bodyPr/>
        <a:lstStyle/>
        <a:p>
          <a:r>
            <a:rPr lang="en-US"/>
            <a:t>The team members collects log when sensors are used and are constantly monitoring for any issues that comes the way.</a:t>
          </a:r>
        </a:p>
      </dgm:t>
    </dgm:pt>
    <dgm:pt modelId="{BCCA84DE-02FA-4872-B0C3-F011E7EF817E}" cxnId="{FE38B80B-A048-4D92-B89C-15552E9FE17C}" type="parTrans">
      <dgm:prSet/>
      <dgm:spPr/>
      <dgm:t>
        <a:bodyPr/>
        <a:lstStyle/>
        <a:p>
          <a:endParaRPr lang="en-US"/>
        </a:p>
      </dgm:t>
    </dgm:pt>
    <dgm:pt modelId="{B74B51F5-2ED2-4782-BDC5-D9ADC5BECE19}" cxnId="{FE38B80B-A048-4D92-B89C-15552E9FE17C}" type="sibTrans">
      <dgm:prSet/>
      <dgm:spPr/>
      <dgm:t>
        <a:bodyPr/>
        <a:lstStyle/>
        <a:p>
          <a:endParaRPr lang="en-US"/>
        </a:p>
      </dgm:t>
    </dgm:pt>
    <dgm:pt modelId="{11AAB6D6-DFB8-4AF4-A138-5CDA2BAC9807}">
      <dgm:prSet/>
      <dgm:spPr/>
      <dgm:t>
        <a:bodyPr/>
        <a:lstStyle/>
        <a:p>
          <a:r>
            <a:rPr lang="en-US" dirty="0"/>
            <a:t>Reports about different issues and fixes are sent to the product owners and team leaders daily.</a:t>
          </a:r>
        </a:p>
      </dgm:t>
    </dgm:pt>
    <dgm:pt modelId="{DBEC5811-E393-42E7-96B1-BF4FEEE10DD7}" cxnId="{66E88EED-5A79-4703-B253-CF678133FC74}" type="parTrans">
      <dgm:prSet/>
      <dgm:spPr/>
      <dgm:t>
        <a:bodyPr/>
        <a:lstStyle/>
        <a:p>
          <a:endParaRPr lang="en-US"/>
        </a:p>
      </dgm:t>
    </dgm:pt>
    <dgm:pt modelId="{60FC8944-5956-4690-9974-4AB3F8828A9D}" cxnId="{66E88EED-5A79-4703-B253-CF678133FC74}" type="sibTrans">
      <dgm:prSet/>
      <dgm:spPr/>
      <dgm:t>
        <a:bodyPr/>
        <a:lstStyle/>
        <a:p>
          <a:endParaRPr lang="en-US"/>
        </a:p>
      </dgm:t>
    </dgm:pt>
    <dgm:pt modelId="{BD8D62E3-9AD5-45F5-A9F0-F05A953A74E3}">
      <dgm:prSet/>
      <dgm:spPr/>
      <dgm:t>
        <a:bodyPr/>
        <a:lstStyle/>
        <a:p>
          <a:r>
            <a:rPr lang="en-US"/>
            <a:t>So far, the progress is going according to the planned schedule.</a:t>
          </a:r>
        </a:p>
      </dgm:t>
    </dgm:pt>
    <dgm:pt modelId="{E17694B5-7701-45A0-854F-D780DD0B31EA}" cxnId="{5FF35EA3-EF2E-4AF8-9BE7-6549E7D302CA}" type="parTrans">
      <dgm:prSet/>
      <dgm:spPr/>
      <dgm:t>
        <a:bodyPr/>
        <a:lstStyle/>
        <a:p>
          <a:endParaRPr lang="en-US"/>
        </a:p>
      </dgm:t>
    </dgm:pt>
    <dgm:pt modelId="{CA7FDB9C-EB3C-4D62-BD68-ABEA5702A485}" cxnId="{5FF35EA3-EF2E-4AF8-9BE7-6549E7D302CA}" type="sibTrans">
      <dgm:prSet/>
      <dgm:spPr/>
      <dgm:t>
        <a:bodyPr/>
        <a:lstStyle/>
        <a:p>
          <a:endParaRPr lang="en-US"/>
        </a:p>
      </dgm:t>
    </dgm:pt>
    <dgm:pt modelId="{B83BC38D-94F7-4B86-913C-CA2D40233EE5}">
      <dgm:prSet/>
      <dgm:spPr/>
      <dgm:t>
        <a:bodyPr/>
        <a:lstStyle/>
        <a:p>
          <a:r>
            <a:rPr lang="en-US"/>
            <a:t>The Feature expected to go live on June 1</a:t>
          </a:r>
        </a:p>
      </dgm:t>
    </dgm:pt>
    <dgm:pt modelId="{85F8504B-6D46-4CBB-998B-EFCD73446607}" cxnId="{A7783DCF-57F3-4719-8A96-D653EEEE3258}" type="parTrans">
      <dgm:prSet/>
      <dgm:spPr/>
      <dgm:t>
        <a:bodyPr/>
        <a:lstStyle/>
        <a:p>
          <a:endParaRPr lang="en-US"/>
        </a:p>
      </dgm:t>
    </dgm:pt>
    <dgm:pt modelId="{304AD72C-6129-491F-85C4-9AE9B1246AC1}" cxnId="{A7783DCF-57F3-4719-8A96-D653EEEE3258}" type="sibTrans">
      <dgm:prSet/>
      <dgm:spPr/>
      <dgm:t>
        <a:bodyPr/>
        <a:lstStyle/>
        <a:p>
          <a:endParaRPr lang="en-US"/>
        </a:p>
      </dgm:t>
    </dgm:pt>
    <dgm:pt modelId="{09F261AA-9B1C-5A4A-BF27-086D21E86494}" type="pres">
      <dgm:prSet presAssocID="{951D54F3-6E49-4459-8B2A-12000E42C160}" presName="outerComposite" presStyleCnt="0">
        <dgm:presLayoutVars>
          <dgm:chMax val="5"/>
          <dgm:dir/>
          <dgm:resizeHandles val="exact"/>
        </dgm:presLayoutVars>
      </dgm:prSet>
      <dgm:spPr/>
    </dgm:pt>
    <dgm:pt modelId="{F7C92AD8-8DFA-004A-9523-8A6C907C37B5}" type="pres">
      <dgm:prSet presAssocID="{951D54F3-6E49-4459-8B2A-12000E42C160}" presName="dummyMaxCanvas" presStyleCnt="0">
        <dgm:presLayoutVars/>
      </dgm:prSet>
      <dgm:spPr/>
    </dgm:pt>
    <dgm:pt modelId="{592F40ED-369D-FC49-91D9-A7C06455669A}" type="pres">
      <dgm:prSet presAssocID="{951D54F3-6E49-4459-8B2A-12000E42C160}" presName="FourNodes_1" presStyleLbl="node1" presStyleIdx="0" presStyleCnt="4">
        <dgm:presLayoutVars>
          <dgm:bulletEnabled val="1"/>
        </dgm:presLayoutVars>
      </dgm:prSet>
      <dgm:spPr/>
    </dgm:pt>
    <dgm:pt modelId="{838EF362-DE81-FC4F-9B95-1F7830A579D4}" type="pres">
      <dgm:prSet presAssocID="{951D54F3-6E49-4459-8B2A-12000E42C160}" presName="FourNodes_2" presStyleLbl="node1" presStyleIdx="1" presStyleCnt="4">
        <dgm:presLayoutVars>
          <dgm:bulletEnabled val="1"/>
        </dgm:presLayoutVars>
      </dgm:prSet>
      <dgm:spPr/>
    </dgm:pt>
    <dgm:pt modelId="{1815DF05-F373-7E45-B49F-5E79040F31BA}" type="pres">
      <dgm:prSet presAssocID="{951D54F3-6E49-4459-8B2A-12000E42C160}" presName="FourNodes_3" presStyleLbl="node1" presStyleIdx="2" presStyleCnt="4">
        <dgm:presLayoutVars>
          <dgm:bulletEnabled val="1"/>
        </dgm:presLayoutVars>
      </dgm:prSet>
      <dgm:spPr/>
    </dgm:pt>
    <dgm:pt modelId="{4A756558-EFB8-2A46-9A68-134A639123FD}" type="pres">
      <dgm:prSet presAssocID="{951D54F3-6E49-4459-8B2A-12000E42C160}" presName="FourNodes_4" presStyleLbl="node1" presStyleIdx="3" presStyleCnt="4">
        <dgm:presLayoutVars>
          <dgm:bulletEnabled val="1"/>
        </dgm:presLayoutVars>
      </dgm:prSet>
      <dgm:spPr/>
    </dgm:pt>
    <dgm:pt modelId="{526D7087-C138-F548-9D3D-C73445509B32}" type="pres">
      <dgm:prSet presAssocID="{951D54F3-6E49-4459-8B2A-12000E42C160}" presName="FourConn_1-2" presStyleLbl="fgAccFollowNode1" presStyleIdx="0" presStyleCnt="3">
        <dgm:presLayoutVars>
          <dgm:bulletEnabled val="1"/>
        </dgm:presLayoutVars>
      </dgm:prSet>
      <dgm:spPr/>
    </dgm:pt>
    <dgm:pt modelId="{DC3962F1-87EC-5D46-8B06-9B9448AA5679}" type="pres">
      <dgm:prSet presAssocID="{951D54F3-6E49-4459-8B2A-12000E42C160}" presName="FourConn_2-3" presStyleLbl="fgAccFollowNode1" presStyleIdx="1" presStyleCnt="3">
        <dgm:presLayoutVars>
          <dgm:bulletEnabled val="1"/>
        </dgm:presLayoutVars>
      </dgm:prSet>
      <dgm:spPr/>
    </dgm:pt>
    <dgm:pt modelId="{FFD14356-E8F5-AE4F-8A3E-56DF5173150E}" type="pres">
      <dgm:prSet presAssocID="{951D54F3-6E49-4459-8B2A-12000E42C160}" presName="FourConn_3-4" presStyleLbl="fgAccFollowNode1" presStyleIdx="2" presStyleCnt="3">
        <dgm:presLayoutVars>
          <dgm:bulletEnabled val="1"/>
        </dgm:presLayoutVars>
      </dgm:prSet>
      <dgm:spPr/>
    </dgm:pt>
    <dgm:pt modelId="{EB275A2D-24AA-C944-9745-681FF3E80A86}" type="pres">
      <dgm:prSet presAssocID="{951D54F3-6E49-4459-8B2A-12000E42C160}" presName="FourNodes_1_text" presStyleLbl="node1" presStyleIdx="3" presStyleCnt="4">
        <dgm:presLayoutVars>
          <dgm:bulletEnabled val="1"/>
        </dgm:presLayoutVars>
      </dgm:prSet>
      <dgm:spPr/>
    </dgm:pt>
    <dgm:pt modelId="{F41F60B6-ABCA-A547-842A-302A6A19DAA8}" type="pres">
      <dgm:prSet presAssocID="{951D54F3-6E49-4459-8B2A-12000E42C160}" presName="FourNodes_2_text" presStyleLbl="node1" presStyleIdx="3" presStyleCnt="4">
        <dgm:presLayoutVars>
          <dgm:bulletEnabled val="1"/>
        </dgm:presLayoutVars>
      </dgm:prSet>
      <dgm:spPr/>
    </dgm:pt>
    <dgm:pt modelId="{EE7A929B-673C-B542-BD12-0D9D883BB48F}" type="pres">
      <dgm:prSet presAssocID="{951D54F3-6E49-4459-8B2A-12000E42C160}" presName="FourNodes_3_text" presStyleLbl="node1" presStyleIdx="3" presStyleCnt="4">
        <dgm:presLayoutVars>
          <dgm:bulletEnabled val="1"/>
        </dgm:presLayoutVars>
      </dgm:prSet>
      <dgm:spPr/>
    </dgm:pt>
    <dgm:pt modelId="{8BDEA30F-4FEC-234A-AD24-CE113327C085}" type="pres">
      <dgm:prSet presAssocID="{951D54F3-6E49-4459-8B2A-12000E42C16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E38B80B-A048-4D92-B89C-15552E9FE17C}" srcId="{951D54F3-6E49-4459-8B2A-12000E42C160}" destId="{DC78CA21-50D1-40B8-9343-7456A33BD7BC}" srcOrd="0" destOrd="0" parTransId="{BCCA84DE-02FA-4872-B0C3-F011E7EF817E}" sibTransId="{B74B51F5-2ED2-4782-BDC5-D9ADC5BECE19}"/>
    <dgm:cxn modelId="{4B858114-EF3F-4343-B390-387A194D056B}" type="presOf" srcId="{B74B51F5-2ED2-4782-BDC5-D9ADC5BECE19}" destId="{526D7087-C138-F548-9D3D-C73445509B32}" srcOrd="0" destOrd="0" presId="urn:microsoft.com/office/officeart/2005/8/layout/vProcess5"/>
    <dgm:cxn modelId="{1886CF62-ABB1-074E-8CED-D2014FF8C9CF}" type="presOf" srcId="{BD8D62E3-9AD5-45F5-A9F0-F05A953A74E3}" destId="{1815DF05-F373-7E45-B49F-5E79040F31BA}" srcOrd="0" destOrd="0" presId="urn:microsoft.com/office/officeart/2005/8/layout/vProcess5"/>
    <dgm:cxn modelId="{7E335675-B6EF-B74E-87FE-9D75B257940D}" type="presOf" srcId="{BD8D62E3-9AD5-45F5-A9F0-F05A953A74E3}" destId="{EE7A929B-673C-B542-BD12-0D9D883BB48F}" srcOrd="1" destOrd="0" presId="urn:microsoft.com/office/officeart/2005/8/layout/vProcess5"/>
    <dgm:cxn modelId="{8EC9E975-33CC-E54B-906E-28C7AE615F74}" type="presOf" srcId="{951D54F3-6E49-4459-8B2A-12000E42C160}" destId="{09F261AA-9B1C-5A4A-BF27-086D21E86494}" srcOrd="0" destOrd="0" presId="urn:microsoft.com/office/officeart/2005/8/layout/vProcess5"/>
    <dgm:cxn modelId="{393B807E-FB6C-2F41-9161-22006733A87D}" type="presOf" srcId="{CA7FDB9C-EB3C-4D62-BD68-ABEA5702A485}" destId="{FFD14356-E8F5-AE4F-8A3E-56DF5173150E}" srcOrd="0" destOrd="0" presId="urn:microsoft.com/office/officeart/2005/8/layout/vProcess5"/>
    <dgm:cxn modelId="{5FF35EA3-EF2E-4AF8-9BE7-6549E7D302CA}" srcId="{951D54F3-6E49-4459-8B2A-12000E42C160}" destId="{BD8D62E3-9AD5-45F5-A9F0-F05A953A74E3}" srcOrd="2" destOrd="0" parTransId="{E17694B5-7701-45A0-854F-D780DD0B31EA}" sibTransId="{CA7FDB9C-EB3C-4D62-BD68-ABEA5702A485}"/>
    <dgm:cxn modelId="{205FA6BD-2099-664C-8CF1-7082700B88D3}" type="presOf" srcId="{11AAB6D6-DFB8-4AF4-A138-5CDA2BAC9807}" destId="{F41F60B6-ABCA-A547-842A-302A6A19DAA8}" srcOrd="1" destOrd="0" presId="urn:microsoft.com/office/officeart/2005/8/layout/vProcess5"/>
    <dgm:cxn modelId="{4F9791C6-E021-A248-8102-5971DB722D2D}" type="presOf" srcId="{DC78CA21-50D1-40B8-9343-7456A33BD7BC}" destId="{EB275A2D-24AA-C944-9745-681FF3E80A86}" srcOrd="1" destOrd="0" presId="urn:microsoft.com/office/officeart/2005/8/layout/vProcess5"/>
    <dgm:cxn modelId="{A7783DCF-57F3-4719-8A96-D653EEEE3258}" srcId="{951D54F3-6E49-4459-8B2A-12000E42C160}" destId="{B83BC38D-94F7-4B86-913C-CA2D40233EE5}" srcOrd="3" destOrd="0" parTransId="{85F8504B-6D46-4CBB-998B-EFCD73446607}" sibTransId="{304AD72C-6129-491F-85C4-9AE9B1246AC1}"/>
    <dgm:cxn modelId="{94D2B8D2-F478-E843-9BC3-84ECA5C4FC30}" type="presOf" srcId="{11AAB6D6-DFB8-4AF4-A138-5CDA2BAC9807}" destId="{838EF362-DE81-FC4F-9B95-1F7830A579D4}" srcOrd="0" destOrd="0" presId="urn:microsoft.com/office/officeart/2005/8/layout/vProcess5"/>
    <dgm:cxn modelId="{30AD66E0-DF59-8E43-B759-6FFC7E899D16}" type="presOf" srcId="{B83BC38D-94F7-4B86-913C-CA2D40233EE5}" destId="{8BDEA30F-4FEC-234A-AD24-CE113327C085}" srcOrd="1" destOrd="0" presId="urn:microsoft.com/office/officeart/2005/8/layout/vProcess5"/>
    <dgm:cxn modelId="{6C0F64E9-57F8-BC4E-9370-406D70A34282}" type="presOf" srcId="{DC78CA21-50D1-40B8-9343-7456A33BD7BC}" destId="{592F40ED-369D-FC49-91D9-A7C06455669A}" srcOrd="0" destOrd="0" presId="urn:microsoft.com/office/officeart/2005/8/layout/vProcess5"/>
    <dgm:cxn modelId="{66E88EED-5A79-4703-B253-CF678133FC74}" srcId="{951D54F3-6E49-4459-8B2A-12000E42C160}" destId="{11AAB6D6-DFB8-4AF4-A138-5CDA2BAC9807}" srcOrd="1" destOrd="0" parTransId="{DBEC5811-E393-42E7-96B1-BF4FEEE10DD7}" sibTransId="{60FC8944-5956-4690-9974-4AB3F8828A9D}"/>
    <dgm:cxn modelId="{2BBC29F6-ABA6-174E-BAB9-D9FF3027ED20}" type="presOf" srcId="{B83BC38D-94F7-4B86-913C-CA2D40233EE5}" destId="{4A756558-EFB8-2A46-9A68-134A639123FD}" srcOrd="0" destOrd="0" presId="urn:microsoft.com/office/officeart/2005/8/layout/vProcess5"/>
    <dgm:cxn modelId="{618FE0FE-F9E4-494B-A515-62AF23742BE1}" type="presOf" srcId="{60FC8944-5956-4690-9974-4AB3F8828A9D}" destId="{DC3962F1-87EC-5D46-8B06-9B9448AA5679}" srcOrd="0" destOrd="0" presId="urn:microsoft.com/office/officeart/2005/8/layout/vProcess5"/>
    <dgm:cxn modelId="{2131BABD-F06C-F349-B7F5-6BD3504EB673}" type="presParOf" srcId="{09F261AA-9B1C-5A4A-BF27-086D21E86494}" destId="{F7C92AD8-8DFA-004A-9523-8A6C907C37B5}" srcOrd="0" destOrd="0" presId="urn:microsoft.com/office/officeart/2005/8/layout/vProcess5"/>
    <dgm:cxn modelId="{829F660A-5D65-2F41-BD1F-10F7C28C3037}" type="presParOf" srcId="{09F261AA-9B1C-5A4A-BF27-086D21E86494}" destId="{592F40ED-369D-FC49-91D9-A7C06455669A}" srcOrd="1" destOrd="0" presId="urn:microsoft.com/office/officeart/2005/8/layout/vProcess5"/>
    <dgm:cxn modelId="{EA9B56B2-9805-9243-85E7-8AB87FA517EA}" type="presParOf" srcId="{09F261AA-9B1C-5A4A-BF27-086D21E86494}" destId="{838EF362-DE81-FC4F-9B95-1F7830A579D4}" srcOrd="2" destOrd="0" presId="urn:microsoft.com/office/officeart/2005/8/layout/vProcess5"/>
    <dgm:cxn modelId="{E1C8B336-2D9F-6340-B1EE-AEBF5C5C98B3}" type="presParOf" srcId="{09F261AA-9B1C-5A4A-BF27-086D21E86494}" destId="{1815DF05-F373-7E45-B49F-5E79040F31BA}" srcOrd="3" destOrd="0" presId="urn:microsoft.com/office/officeart/2005/8/layout/vProcess5"/>
    <dgm:cxn modelId="{9797BFEA-B27B-F244-87A4-A964D6506AD1}" type="presParOf" srcId="{09F261AA-9B1C-5A4A-BF27-086D21E86494}" destId="{4A756558-EFB8-2A46-9A68-134A639123FD}" srcOrd="4" destOrd="0" presId="urn:microsoft.com/office/officeart/2005/8/layout/vProcess5"/>
    <dgm:cxn modelId="{497B9291-3C8F-594D-ADF2-16D0089A39F2}" type="presParOf" srcId="{09F261AA-9B1C-5A4A-BF27-086D21E86494}" destId="{526D7087-C138-F548-9D3D-C73445509B32}" srcOrd="5" destOrd="0" presId="urn:microsoft.com/office/officeart/2005/8/layout/vProcess5"/>
    <dgm:cxn modelId="{94A1DEC5-9121-1742-8867-4AF5B32CD1E2}" type="presParOf" srcId="{09F261AA-9B1C-5A4A-BF27-086D21E86494}" destId="{DC3962F1-87EC-5D46-8B06-9B9448AA5679}" srcOrd="6" destOrd="0" presId="urn:microsoft.com/office/officeart/2005/8/layout/vProcess5"/>
    <dgm:cxn modelId="{ED695956-3E20-3C47-8A26-D93953D0D83E}" type="presParOf" srcId="{09F261AA-9B1C-5A4A-BF27-086D21E86494}" destId="{FFD14356-E8F5-AE4F-8A3E-56DF5173150E}" srcOrd="7" destOrd="0" presId="urn:microsoft.com/office/officeart/2005/8/layout/vProcess5"/>
    <dgm:cxn modelId="{97508A30-26BD-2140-9115-281E5FEFD3F9}" type="presParOf" srcId="{09F261AA-9B1C-5A4A-BF27-086D21E86494}" destId="{EB275A2D-24AA-C944-9745-681FF3E80A86}" srcOrd="8" destOrd="0" presId="urn:microsoft.com/office/officeart/2005/8/layout/vProcess5"/>
    <dgm:cxn modelId="{3F7D22D3-2ADE-E442-BF95-2B4DA48CB44F}" type="presParOf" srcId="{09F261AA-9B1C-5A4A-BF27-086D21E86494}" destId="{F41F60B6-ABCA-A547-842A-302A6A19DAA8}" srcOrd="9" destOrd="0" presId="urn:microsoft.com/office/officeart/2005/8/layout/vProcess5"/>
    <dgm:cxn modelId="{77DD39E2-B01E-8B49-91E3-24AE7F63638B}" type="presParOf" srcId="{09F261AA-9B1C-5A4A-BF27-086D21E86494}" destId="{EE7A929B-673C-B542-BD12-0D9D883BB48F}" srcOrd="10" destOrd="0" presId="urn:microsoft.com/office/officeart/2005/8/layout/vProcess5"/>
    <dgm:cxn modelId="{08C7BD0E-9603-4049-876E-FD905C2072BF}" type="presParOf" srcId="{09F261AA-9B1C-5A4A-BF27-086D21E86494}" destId="{8BDEA30F-4FEC-234A-AD24-CE113327C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D7B25-67AE-8E41-96FF-EDA9D55A294A}">
      <dsp:nvSpPr>
        <dsp:cNvPr id="0" name=""/>
        <dsp:cNvSpPr/>
      </dsp:nvSpPr>
      <dsp:spPr>
        <a:xfrm>
          <a:off x="0" y="2626263"/>
          <a:ext cx="5393361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/>
            <a:t>Tasks Accomplished So far   </a:t>
          </a:r>
          <a:endParaRPr lang="en-US" sz="2400" kern="1200" dirty="0"/>
        </a:p>
      </dsp:txBody>
      <dsp:txXfrm>
        <a:off x="0" y="2626263"/>
        <a:ext cx="5393361" cy="930480"/>
      </dsp:txXfrm>
    </dsp:sp>
    <dsp:sp modelId="{8166CADE-81B2-B74D-987F-8D498DE1CCCC}">
      <dsp:nvSpPr>
        <dsp:cNvPr id="0" name=""/>
        <dsp:cNvSpPr/>
      </dsp:nvSpPr>
      <dsp:spPr>
        <a:xfrm>
          <a:off x="2633" y="3522281"/>
          <a:ext cx="1796031" cy="7926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Development of databases to store Fingerprints</a:t>
          </a:r>
        </a:p>
      </dsp:txBody>
      <dsp:txXfrm>
        <a:off x="2633" y="3522281"/>
        <a:ext cx="1796031" cy="792631"/>
      </dsp:txXfrm>
    </dsp:sp>
    <dsp:sp modelId="{21BA4C78-133D-734F-9271-9321C3BC8029}">
      <dsp:nvSpPr>
        <dsp:cNvPr id="0" name=""/>
        <dsp:cNvSpPr/>
      </dsp:nvSpPr>
      <dsp:spPr>
        <a:xfrm>
          <a:off x="1798664" y="3522281"/>
          <a:ext cx="1796031" cy="7926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Design of Sensors</a:t>
          </a:r>
        </a:p>
      </dsp:txBody>
      <dsp:txXfrm>
        <a:off x="1798664" y="3522281"/>
        <a:ext cx="1796031" cy="792631"/>
      </dsp:txXfrm>
    </dsp:sp>
    <dsp:sp modelId="{76EEB752-0EAB-A145-9DEC-3C952D1ED934}">
      <dsp:nvSpPr>
        <dsp:cNvPr id="0" name=""/>
        <dsp:cNvSpPr/>
      </dsp:nvSpPr>
      <dsp:spPr>
        <a:xfrm>
          <a:off x="3594696" y="3522281"/>
          <a:ext cx="1796031" cy="7926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Image Processing</a:t>
          </a:r>
        </a:p>
      </dsp:txBody>
      <dsp:txXfrm>
        <a:off x="3594696" y="3522281"/>
        <a:ext cx="1796031" cy="792631"/>
      </dsp:txXfrm>
    </dsp:sp>
    <dsp:sp modelId="{470DF72D-8729-B548-8D0C-52AFEFA6AA0B}">
      <dsp:nvSpPr>
        <dsp:cNvPr id="0" name=""/>
        <dsp:cNvSpPr/>
      </dsp:nvSpPr>
      <dsp:spPr>
        <a:xfrm rot="10800000">
          <a:off x="0" y="1962"/>
          <a:ext cx="5393361" cy="265014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The aim of the project is to ensure utmost security to the </a:t>
          </a:r>
          <a:r>
            <a:rPr lang="en-US" sz="2400" b="1" kern="1200"/>
            <a:t>ATM’s by using fingerprint authentication.</a:t>
          </a:r>
          <a:endParaRPr lang="en-US" sz="2400" kern="1200"/>
        </a:p>
      </dsp:txBody>
      <dsp:txXfrm rot="10800000">
        <a:off x="0" y="1962"/>
        <a:ext cx="5393361" cy="1721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E5A4-8D65-4312-AA35-7C0F69CBCC4D}">
      <dsp:nvSpPr>
        <dsp:cNvPr id="0" name=""/>
        <dsp:cNvSpPr/>
      </dsp:nvSpPr>
      <dsp:spPr>
        <a:xfrm>
          <a:off x="0" y="1601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700B0-1A8C-4B5A-8713-AAC5B2A5F564}">
      <dsp:nvSpPr>
        <dsp:cNvPr id="0" name=""/>
        <dsp:cNvSpPr/>
      </dsp:nvSpPr>
      <dsp:spPr>
        <a:xfrm>
          <a:off x="245600" y="184280"/>
          <a:ext cx="446546" cy="446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9959-C29D-49CB-89E6-D354D3A85FAE}">
      <dsp:nvSpPr>
        <dsp:cNvPr id="0" name=""/>
        <dsp:cNvSpPr/>
      </dsp:nvSpPr>
      <dsp:spPr>
        <a:xfrm>
          <a:off x="937747" y="1601"/>
          <a:ext cx="957785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4 – Integration</a:t>
          </a:r>
        </a:p>
      </dsp:txBody>
      <dsp:txXfrm>
        <a:off x="937747" y="1601"/>
        <a:ext cx="9577852" cy="811902"/>
      </dsp:txXfrm>
    </dsp:sp>
    <dsp:sp modelId="{D5B2ECD9-9D9A-4A5C-8581-10218D87BEA0}">
      <dsp:nvSpPr>
        <dsp:cNvPr id="0" name=""/>
        <dsp:cNvSpPr/>
      </dsp:nvSpPr>
      <dsp:spPr>
        <a:xfrm>
          <a:off x="0" y="1016480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A0629-37A7-460F-96AC-1AFFD5078C78}">
      <dsp:nvSpPr>
        <dsp:cNvPr id="0" name=""/>
        <dsp:cNvSpPr/>
      </dsp:nvSpPr>
      <dsp:spPr>
        <a:xfrm>
          <a:off x="245600" y="1199158"/>
          <a:ext cx="446546" cy="446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6526-2394-4FBA-B9C6-E45D1BCC21BC}">
      <dsp:nvSpPr>
        <dsp:cNvPr id="0" name=""/>
        <dsp:cNvSpPr/>
      </dsp:nvSpPr>
      <dsp:spPr>
        <a:xfrm>
          <a:off x="937747" y="1016480"/>
          <a:ext cx="957785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Sprint 5 – Connecting implementation of storage, Testing </a:t>
          </a:r>
        </a:p>
      </dsp:txBody>
      <dsp:txXfrm>
        <a:off x="937747" y="1016480"/>
        <a:ext cx="9577852" cy="811902"/>
      </dsp:txXfrm>
    </dsp:sp>
    <dsp:sp modelId="{D92AF4D1-700E-435A-A02A-8A82788E90F4}">
      <dsp:nvSpPr>
        <dsp:cNvPr id="0" name=""/>
        <dsp:cNvSpPr/>
      </dsp:nvSpPr>
      <dsp:spPr>
        <a:xfrm>
          <a:off x="0" y="2045648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CD508-92ED-4C2D-84C4-B7853980DC5D}">
      <dsp:nvSpPr>
        <dsp:cNvPr id="0" name=""/>
        <dsp:cNvSpPr/>
      </dsp:nvSpPr>
      <dsp:spPr>
        <a:xfrm>
          <a:off x="245600" y="2214036"/>
          <a:ext cx="446546" cy="446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C8507-8554-44DC-B6F4-F8E4C701A370}">
      <dsp:nvSpPr>
        <dsp:cNvPr id="0" name=""/>
        <dsp:cNvSpPr/>
      </dsp:nvSpPr>
      <dsp:spPr>
        <a:xfrm>
          <a:off x="937747" y="2031358"/>
          <a:ext cx="957785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 of the 12K machines – 1200 machines are taken based on the area and the fingerprint sensors are installed and tested extensively</a:t>
          </a:r>
        </a:p>
      </dsp:txBody>
      <dsp:txXfrm>
        <a:off x="937747" y="2031358"/>
        <a:ext cx="9577852" cy="811902"/>
      </dsp:txXfrm>
    </dsp:sp>
    <dsp:sp modelId="{DB3BB2F5-F533-42DE-91B8-832D38D7FDD7}">
      <dsp:nvSpPr>
        <dsp:cNvPr id="0" name=""/>
        <dsp:cNvSpPr/>
      </dsp:nvSpPr>
      <dsp:spPr>
        <a:xfrm>
          <a:off x="0" y="3046237"/>
          <a:ext cx="10515600" cy="8119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D7BAF-1EC6-4758-B5D3-97445A81FD14}">
      <dsp:nvSpPr>
        <dsp:cNvPr id="0" name=""/>
        <dsp:cNvSpPr/>
      </dsp:nvSpPr>
      <dsp:spPr>
        <a:xfrm>
          <a:off x="245600" y="3228915"/>
          <a:ext cx="446546" cy="446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EE51-6AD9-4188-84FF-1FF251BBB63C}">
      <dsp:nvSpPr>
        <dsp:cNvPr id="0" name=""/>
        <dsp:cNvSpPr/>
      </dsp:nvSpPr>
      <dsp:spPr>
        <a:xfrm>
          <a:off x="937747" y="3046237"/>
          <a:ext cx="9577852" cy="811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926" tIns="85926" rIns="85926" bIns="859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After that, customers are allowed to use the facility and feedback will be collected.</a:t>
          </a:r>
        </a:p>
      </dsp:txBody>
      <dsp:txXfrm>
        <a:off x="937747" y="3046237"/>
        <a:ext cx="9577852" cy="811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F055D-9941-406D-B3B7-270F891857A5}">
      <dsp:nvSpPr>
        <dsp:cNvPr id="0" name=""/>
        <dsp:cNvSpPr/>
      </dsp:nvSpPr>
      <dsp:spPr>
        <a:xfrm>
          <a:off x="1365575" y="330177"/>
          <a:ext cx="1151570" cy="1151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7CD45-7B9C-4D4A-A561-DD9D1FA417D9}">
      <dsp:nvSpPr>
        <dsp:cNvPr id="0" name=""/>
        <dsp:cNvSpPr/>
      </dsp:nvSpPr>
      <dsp:spPr>
        <a:xfrm>
          <a:off x="661837" y="1812144"/>
          <a:ext cx="25590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1200 ATM branches customers are asked for ‘volunteer survey’ to rate the satisfaction of the customers.</a:t>
          </a:r>
        </a:p>
      </dsp:txBody>
      <dsp:txXfrm>
        <a:off x="661837" y="1812144"/>
        <a:ext cx="2559044" cy="720000"/>
      </dsp:txXfrm>
    </dsp:sp>
    <dsp:sp modelId="{DA60AE91-D3EB-4194-AA59-24498B5975A5}">
      <dsp:nvSpPr>
        <dsp:cNvPr id="0" name=""/>
        <dsp:cNvSpPr/>
      </dsp:nvSpPr>
      <dsp:spPr>
        <a:xfrm>
          <a:off x="4372452" y="330177"/>
          <a:ext cx="1151570" cy="1151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9BE4A-0AA2-4213-A4F2-3A49858F6D8D}">
      <dsp:nvSpPr>
        <dsp:cNvPr id="0" name=""/>
        <dsp:cNvSpPr/>
      </dsp:nvSpPr>
      <dsp:spPr>
        <a:xfrm>
          <a:off x="3668715" y="1812144"/>
          <a:ext cx="25590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Lots of factors such as ease of use, sense of security, changes required, and suggestions are taken into account to conclude the rating.</a:t>
          </a:r>
        </a:p>
      </dsp:txBody>
      <dsp:txXfrm>
        <a:off x="3668715" y="1812144"/>
        <a:ext cx="2559044" cy="720000"/>
      </dsp:txXfrm>
    </dsp:sp>
    <dsp:sp modelId="{60681F94-B05F-49E1-84C0-030D7FE671DF}">
      <dsp:nvSpPr>
        <dsp:cNvPr id="0" name=""/>
        <dsp:cNvSpPr/>
      </dsp:nvSpPr>
      <dsp:spPr>
        <a:xfrm>
          <a:off x="7379329" y="330177"/>
          <a:ext cx="1151570" cy="1151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7F9F-F36D-4A32-9284-BF7489956582}">
      <dsp:nvSpPr>
        <dsp:cNvPr id="0" name=""/>
        <dsp:cNvSpPr/>
      </dsp:nvSpPr>
      <dsp:spPr>
        <a:xfrm>
          <a:off x="6675592" y="1812144"/>
          <a:ext cx="25590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initial results shows the expected performance, and the sense of security has been increased among the customers.</a:t>
          </a:r>
        </a:p>
      </dsp:txBody>
      <dsp:txXfrm>
        <a:off x="6675592" y="1812144"/>
        <a:ext cx="2559044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F40ED-369D-FC49-91D9-A7C06455669A}">
      <dsp:nvSpPr>
        <dsp:cNvPr id="0" name=""/>
        <dsp:cNvSpPr/>
      </dsp:nvSpPr>
      <dsp:spPr>
        <a:xfrm>
          <a:off x="0" y="0"/>
          <a:ext cx="5042983" cy="1223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team members collects log when sensors are used and are constantly monitoring for any issues that comes the way.</a:t>
          </a:r>
        </a:p>
      </dsp:txBody>
      <dsp:txXfrm>
        <a:off x="35832" y="35832"/>
        <a:ext cx="3619479" cy="1151720"/>
      </dsp:txXfrm>
    </dsp:sp>
    <dsp:sp modelId="{838EF362-DE81-FC4F-9B95-1F7830A579D4}">
      <dsp:nvSpPr>
        <dsp:cNvPr id="0" name=""/>
        <dsp:cNvSpPr/>
      </dsp:nvSpPr>
      <dsp:spPr>
        <a:xfrm>
          <a:off x="422349" y="1445818"/>
          <a:ext cx="5042983" cy="1223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Reports about different issues and fixes are sent to the product owners and team leaders daily.</a:t>
          </a:r>
        </a:p>
      </dsp:txBody>
      <dsp:txXfrm>
        <a:off x="458181" y="1481650"/>
        <a:ext cx="3753769" cy="1151720"/>
      </dsp:txXfrm>
    </dsp:sp>
    <dsp:sp modelId="{1815DF05-F373-7E45-B49F-5E79040F31BA}">
      <dsp:nvSpPr>
        <dsp:cNvPr id="0" name=""/>
        <dsp:cNvSpPr/>
      </dsp:nvSpPr>
      <dsp:spPr>
        <a:xfrm>
          <a:off x="838395" y="2891636"/>
          <a:ext cx="5042983" cy="1223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 far, the progress is going according to the planned schedule.</a:t>
          </a:r>
        </a:p>
      </dsp:txBody>
      <dsp:txXfrm>
        <a:off x="874227" y="2927468"/>
        <a:ext cx="3760073" cy="1151720"/>
      </dsp:txXfrm>
    </dsp:sp>
    <dsp:sp modelId="{4A756558-EFB8-2A46-9A68-134A639123FD}">
      <dsp:nvSpPr>
        <dsp:cNvPr id="0" name=""/>
        <dsp:cNvSpPr/>
      </dsp:nvSpPr>
      <dsp:spPr>
        <a:xfrm>
          <a:off x="1260745" y="4337454"/>
          <a:ext cx="5042983" cy="12233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Feature expected to go live on June 1</a:t>
          </a:r>
        </a:p>
      </dsp:txBody>
      <dsp:txXfrm>
        <a:off x="1296577" y="4373286"/>
        <a:ext cx="3753769" cy="1151720"/>
      </dsp:txXfrm>
    </dsp:sp>
    <dsp:sp modelId="{526D7087-C138-F548-9D3D-C73445509B32}">
      <dsp:nvSpPr>
        <dsp:cNvPr id="0" name=""/>
        <dsp:cNvSpPr/>
      </dsp:nvSpPr>
      <dsp:spPr>
        <a:xfrm>
          <a:off x="4247783" y="937001"/>
          <a:ext cx="795199" cy="7951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26703" y="937001"/>
        <a:ext cx="437359" cy="598387"/>
      </dsp:txXfrm>
    </dsp:sp>
    <dsp:sp modelId="{DC3962F1-87EC-5D46-8B06-9B9448AA5679}">
      <dsp:nvSpPr>
        <dsp:cNvPr id="0" name=""/>
        <dsp:cNvSpPr/>
      </dsp:nvSpPr>
      <dsp:spPr>
        <a:xfrm>
          <a:off x="4670133" y="2382819"/>
          <a:ext cx="795199" cy="7951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49053" y="2382819"/>
        <a:ext cx="437359" cy="598387"/>
      </dsp:txXfrm>
    </dsp:sp>
    <dsp:sp modelId="{FFD14356-E8F5-AE4F-8A3E-56DF5173150E}">
      <dsp:nvSpPr>
        <dsp:cNvPr id="0" name=""/>
        <dsp:cNvSpPr/>
      </dsp:nvSpPr>
      <dsp:spPr>
        <a:xfrm>
          <a:off x="5086179" y="3828637"/>
          <a:ext cx="795199" cy="79519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65099" y="3828637"/>
        <a:ext cx="437359" cy="598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2DD93-A2D4-9A42-89E3-18B0055643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F7DDD-0FEB-8544-9913-9C6D69E005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F7DDD-0FEB-8544-9913-9C6D69E005C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/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/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10" name="Freeform: Shape 9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6" name="Freeform: Shape 5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5" name="Freeform: Shape 4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</a:fld>
            <a:endParaRPr lang="en-US"/>
          </a:p>
        </p:txBody>
      </p:sp>
      <p:sp>
        <p:nvSpPr>
          <p:cNvPr id="8" name="Freeform: Shape 7"/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ins pinned on a white surface and connecting a black thread"/>
          <p:cNvPicPr>
            <a:picLocks noChangeAspect="1"/>
          </p:cNvPicPr>
          <p:nvPr/>
        </p:nvPicPr>
        <p:blipFill rotWithShape="1">
          <a:blip r:embed="rId1">
            <a:alphaModFix amt="35000"/>
          </a:blip>
          <a:srcRect t="11236" b="449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Arc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281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Fingerprint based ATM Machine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461360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PROJECT COM PLETION REPORT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 err="1">
                <a:solidFill>
                  <a:srgbClr val="FFFFFF"/>
                </a:solidFill>
              </a:rPr>
              <a:t>Kiruthiga</a:t>
            </a:r>
            <a:r>
              <a:rPr lang="en-US" b="1" dirty="0">
                <a:solidFill>
                  <a:srgbClr val="FFFFFF"/>
                </a:solidFill>
              </a:rPr>
              <a:t> Ravindran</a:t>
            </a:r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9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9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Oval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RECAP</a:t>
            </a:r>
            <a:endParaRPr lang="en-US" b="1" dirty="0"/>
          </a:p>
        </p:txBody>
      </p:sp>
      <p:sp>
        <p:nvSpPr>
          <p:cNvPr id="53" name="Freeform: Shap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Oval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Finger Prin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7" name="Freeform: Shap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Connector 5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: Shap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6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Status</a:t>
            </a:r>
            <a:endParaRPr lang="en-US" b="1" dirty="0"/>
          </a:p>
        </p:txBody>
      </p:sp>
      <p:graphicFrame>
        <p:nvGraphicFramePr>
          <p:cNvPr id="1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Satisfaction Survey</a:t>
            </a:r>
            <a:endParaRPr lang="en-US" b="1" dirty="0"/>
          </a:p>
        </p:txBody>
      </p:sp>
      <p:pic>
        <p:nvPicPr>
          <p:cNvPr id="5" name="Content Placeholder 4" descr="Table&#10;&#10;Description automatically generated with medium confidenc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4025" y="1542256"/>
            <a:ext cx="8229600" cy="1739900"/>
          </a:xfrm>
        </p:spPr>
      </p:pic>
      <p:graphicFrame>
        <p:nvGraphicFramePr>
          <p:cNvPr id="8" name="TextBox 5"/>
          <p:cNvGraphicFramePr/>
          <p:nvPr/>
        </p:nvGraphicFramePr>
        <p:xfrm>
          <a:off x="1457325" y="3057524"/>
          <a:ext cx="989647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Monitoring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Variance Calculation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538"/>
            <a:ext cx="10515600" cy="43078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Status Report Ending  Period 6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838201" y="2007215"/>
          <a:ext cx="10826838" cy="388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661"/>
                <a:gridCol w="1508167"/>
                <a:gridCol w="1033153"/>
                <a:gridCol w="1235034"/>
                <a:gridCol w="1258784"/>
                <a:gridCol w="1258784"/>
                <a:gridCol w="1262255"/>
              </a:tblGrid>
              <a:tr h="4853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%Complete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1(Database &amp; Sensor)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2 (Image Processing)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3 (Sensors Production)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4 (Integration)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5 (Testing)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6 (Field Testing)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85368">
                <a:tc>
                  <a:txBody>
                    <a:bodyPr/>
                    <a:lstStyle/>
                    <a:p>
                      <a:r>
                        <a:rPr lang="en-US" dirty="0"/>
                        <a:t>Cumulative Totals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72500" y="6206686"/>
            <a:ext cx="307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Numbers presented are in Millions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4" descr="Illustration of people on a blockchain"/>
          <p:cNvPicPr>
            <a:picLocks noChangeAspect="1"/>
          </p:cNvPicPr>
          <p:nvPr/>
        </p:nvPicPr>
        <p:blipFill rotWithShape="1">
          <a:blip r:embed="rId1">
            <a:alphaModFix amt="35000"/>
          </a:blip>
          <a:srcRect t="10307" b="1001"/>
          <a:stretch>
            <a:fillRect/>
          </a:stretch>
        </p:blipFill>
        <p:spPr>
          <a:xfrm>
            <a:off x="20" y="-8466"/>
            <a:ext cx="12191980" cy="68664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Project Closure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Support Team is set up to handle future minor issues that arises.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Final Report and User guide is created.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Each ATM will have a pamphlet showing the steps sticked in the room.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Resources are released after the project and are assigned for new project kick off’s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Arc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Empty office area"/>
          <p:cNvPicPr>
            <a:picLocks noChangeAspect="1"/>
          </p:cNvPicPr>
          <p:nvPr/>
        </p:nvPicPr>
        <p:blipFill rotWithShape="1">
          <a:blip r:embed="rId1">
            <a:alphaModFix amt="35000"/>
          </a:blip>
          <a:srcRect t="312" b="1541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/>
              <a:t>Project Closure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Retrospective meeting is conducted: Documentation of valid changes needed and ideas to improve productivity is sent to upper management for consideration and implementation in relevant projects.</a:t>
            </a:r>
            <a:endParaRPr lang="en-US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Team Evaluation and Feedback Survey is conducted for the purpose of self evaluation of strengths and weakness 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rismatic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Presentation</Application>
  <PresentationFormat>Widescreen</PresentationFormat>
  <Paragraphs>149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Helvetica Neue</vt:lpstr>
      <vt:lpstr>Century Gothic</vt:lpstr>
      <vt:lpstr>苹方-简</vt:lpstr>
      <vt:lpstr>微软雅黑</vt:lpstr>
      <vt:lpstr>汉仪旗黑</vt:lpstr>
      <vt:lpstr>Arial Unicode MS</vt:lpstr>
      <vt:lpstr>宋体-简</vt:lpstr>
      <vt:lpstr>ShapesVTI</vt:lpstr>
      <vt:lpstr>Fingerprint based ATM Machine</vt:lpstr>
      <vt:lpstr>PROJECT RECAP</vt:lpstr>
      <vt:lpstr>Current Status</vt:lpstr>
      <vt:lpstr>Customer Satisfaction Survey</vt:lpstr>
      <vt:lpstr>Monitoring</vt:lpstr>
      <vt:lpstr>Variance Calculation</vt:lpstr>
      <vt:lpstr>Project Closure</vt:lpstr>
      <vt:lpstr>Project Closure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based ATM Machine</dc:title>
  <dc:creator>Ravindran, Kiruthiga</dc:creator>
  <cp:lastModifiedBy>kiruthi</cp:lastModifiedBy>
  <cp:revision>20</cp:revision>
  <dcterms:created xsi:type="dcterms:W3CDTF">2022-05-31T22:51:09Z</dcterms:created>
  <dcterms:modified xsi:type="dcterms:W3CDTF">2022-05-31T22:51:09Z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