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7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59"/>
  </p:normalViewPr>
  <p:slideViewPr>
    <p:cSldViewPr snapToGrid="0" snapToObjects="1">
      <p:cViewPr varScale="1">
        <p:scale>
          <a:sx n="90" d="100"/>
          <a:sy n="90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svg"/><Relationship Id="rId5" Type="http://schemas.openxmlformats.org/officeDocument/2006/relationships/image" Target="../media/image11.png"/><Relationship Id="rId4" Type="http://schemas.openxmlformats.org/officeDocument/2006/relationships/image" Target="../media/image3.svg"/><Relationship Id="rId3" Type="http://schemas.openxmlformats.org/officeDocument/2006/relationships/image" Target="../media/image10.png"/><Relationship Id="rId2" Type="http://schemas.openxmlformats.org/officeDocument/2006/relationships/image" Target="../media/image2.svg"/><Relationship Id="rId1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svg"/><Relationship Id="rId5" Type="http://schemas.openxmlformats.org/officeDocument/2006/relationships/image" Target="../media/image14.png"/><Relationship Id="rId4" Type="http://schemas.openxmlformats.org/officeDocument/2006/relationships/image" Target="../media/image6.svg"/><Relationship Id="rId3" Type="http://schemas.openxmlformats.org/officeDocument/2006/relationships/image" Target="../media/image13.png"/><Relationship Id="rId2" Type="http://schemas.openxmlformats.org/officeDocument/2006/relationships/image" Target="../media/image5.sv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svg"/><Relationship Id="rId5" Type="http://schemas.openxmlformats.org/officeDocument/2006/relationships/image" Target="../media/image11.png"/><Relationship Id="rId4" Type="http://schemas.openxmlformats.org/officeDocument/2006/relationships/image" Target="../media/image3.svg"/><Relationship Id="rId3" Type="http://schemas.openxmlformats.org/officeDocument/2006/relationships/image" Target="../media/image10.png"/><Relationship Id="rId2" Type="http://schemas.openxmlformats.org/officeDocument/2006/relationships/image" Target="../media/image2.svg"/><Relationship Id="rId1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svg"/><Relationship Id="rId5" Type="http://schemas.openxmlformats.org/officeDocument/2006/relationships/image" Target="../media/image14.png"/><Relationship Id="rId4" Type="http://schemas.openxmlformats.org/officeDocument/2006/relationships/image" Target="../media/image6.svg"/><Relationship Id="rId3" Type="http://schemas.openxmlformats.org/officeDocument/2006/relationships/image" Target="../media/image13.png"/><Relationship Id="rId2" Type="http://schemas.openxmlformats.org/officeDocument/2006/relationships/image" Target="../media/image5.sv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0A1423-81CE-4EBF-B5DE-2FA4D67EF1D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8ED5E-71A1-44ED-8560-EC830A9975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 Owner: Kiruthiga Ravindran</a:t>
          </a:r>
        </a:p>
      </dgm:t>
    </dgm:pt>
    <dgm:pt modelId="{8B7763B7-FB4D-4DA9-B100-7EC5686C517D}" cxnId="{364907B1-8D5E-4F65-94C5-E0A6E9BDE750}" type="parTrans">
      <dgm:prSet/>
      <dgm:spPr/>
      <dgm:t>
        <a:bodyPr/>
        <a:lstStyle/>
        <a:p>
          <a:endParaRPr lang="en-US"/>
        </a:p>
      </dgm:t>
    </dgm:pt>
    <dgm:pt modelId="{1105686A-58DD-4BC6-A75F-9C055A6D262E}" cxnId="{364907B1-8D5E-4F65-94C5-E0A6E9BDE750}" type="sibTrans">
      <dgm:prSet phldrT="1" phldr="0"/>
      <dgm:spPr/>
      <dgm:t>
        <a:bodyPr/>
        <a:lstStyle/>
        <a:p>
          <a:endParaRPr lang="en-US"/>
        </a:p>
      </dgm:t>
    </dgm:pt>
    <dgm:pt modelId="{0DF8107A-B6CB-47A2-921C-FFE92901B3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Champion: Naveen Sadineni </a:t>
          </a:r>
        </a:p>
      </dgm:t>
    </dgm:pt>
    <dgm:pt modelId="{142BEFCC-7F7E-4199-B93C-DF8B75EFFB70}" cxnId="{72C772F6-5E6D-4FF7-BC41-CFE248499FBC}" type="parTrans">
      <dgm:prSet/>
      <dgm:spPr/>
      <dgm:t>
        <a:bodyPr/>
        <a:lstStyle/>
        <a:p>
          <a:endParaRPr lang="en-US"/>
        </a:p>
      </dgm:t>
    </dgm:pt>
    <dgm:pt modelId="{C478991D-2AD9-4E59-B304-15C08AC2A135}" cxnId="{72C772F6-5E6D-4FF7-BC41-CFE248499FBC}" type="sibTrans">
      <dgm:prSet phldrT="2" phldr="0"/>
      <dgm:spPr/>
      <dgm:t>
        <a:bodyPr/>
        <a:lstStyle/>
        <a:p>
          <a:endParaRPr lang="en-US"/>
        </a:p>
      </dgm:t>
    </dgm:pt>
    <dgm:pt modelId="{F031CD4C-5EA0-4E28-8CCD-DB295524FC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Leader: Akshaya </a:t>
          </a:r>
          <a:r>
            <a:rPr lang="en-US" dirty="0" err="1"/>
            <a:t>Yenugula</a:t>
          </a:r>
          <a:endParaRPr lang="en-US" dirty="0"/>
        </a:p>
        <a:p>
          <a:pPr>
            <a:lnSpc>
              <a:spcPct val="100000"/>
            </a:lnSpc>
          </a:pPr>
          <a:r>
            <a:rPr lang="en-US" dirty="0"/>
            <a:t>Sri Krishna </a:t>
          </a:r>
          <a:r>
            <a:rPr lang="en-US" dirty="0" err="1"/>
            <a:t>Simhadri</a:t>
          </a:r>
          <a:endParaRPr lang="en-US" dirty="0"/>
        </a:p>
      </dgm:t>
    </dgm:pt>
    <dgm:pt modelId="{641FAD60-304A-4730-A82B-4C6364917D09}" cxnId="{1B5CD2DE-9437-4629-9F88-BAE75AE4E61A}" type="parTrans">
      <dgm:prSet/>
      <dgm:spPr/>
      <dgm:t>
        <a:bodyPr/>
        <a:lstStyle/>
        <a:p>
          <a:endParaRPr lang="en-US"/>
        </a:p>
      </dgm:t>
    </dgm:pt>
    <dgm:pt modelId="{5D16CBD1-382B-4B3C-8E4C-F65E37F571BF}" cxnId="{1B5CD2DE-9437-4629-9F88-BAE75AE4E61A}" type="sibTrans">
      <dgm:prSet phldrT="3" phldr="0"/>
      <dgm:spPr/>
      <dgm:t>
        <a:bodyPr/>
        <a:lstStyle/>
        <a:p>
          <a:endParaRPr lang="en-US"/>
        </a:p>
      </dgm:t>
    </dgm:pt>
    <dgm:pt modelId="{51EAF39C-4D9B-4AA6-B740-350448AFD6AB}" type="pres">
      <dgm:prSet presAssocID="{1B0A1423-81CE-4EBF-B5DE-2FA4D67EF1D2}" presName="root" presStyleCnt="0">
        <dgm:presLayoutVars>
          <dgm:dir/>
          <dgm:resizeHandles val="exact"/>
        </dgm:presLayoutVars>
      </dgm:prSet>
      <dgm:spPr/>
    </dgm:pt>
    <dgm:pt modelId="{CD0AF73C-F116-4A5F-92C7-C9948D3E8692}" type="pres">
      <dgm:prSet presAssocID="{2BB8ED5E-71A1-44ED-8560-EC830A99751C}" presName="compNode" presStyleCnt="0"/>
      <dgm:spPr/>
    </dgm:pt>
    <dgm:pt modelId="{9F1B3F13-082D-43BE-B932-656978B1D400}" type="pres">
      <dgm:prSet presAssocID="{2BB8ED5E-71A1-44ED-8560-EC830A99751C}" presName="bgRect" presStyleLbl="bgShp" presStyleIdx="0" presStyleCnt="3"/>
      <dgm:spPr/>
    </dgm:pt>
    <dgm:pt modelId="{4F32E763-045E-43A1-B237-89814E265B43}" type="pres">
      <dgm:prSet presAssocID="{2BB8ED5E-71A1-44ED-8560-EC830A9975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33810467-C6D8-4391-AFD3-8245DBAA0B6C}" type="pres">
      <dgm:prSet presAssocID="{2BB8ED5E-71A1-44ED-8560-EC830A99751C}" presName="spaceRect" presStyleCnt="0"/>
      <dgm:spPr/>
    </dgm:pt>
    <dgm:pt modelId="{543075DE-04FB-4311-B629-EBF77939FB81}" type="pres">
      <dgm:prSet presAssocID="{2BB8ED5E-71A1-44ED-8560-EC830A99751C}" presName="parTx" presStyleLbl="revTx" presStyleIdx="0" presStyleCnt="3">
        <dgm:presLayoutVars>
          <dgm:chMax val="0"/>
          <dgm:chPref val="0"/>
        </dgm:presLayoutVars>
      </dgm:prSet>
      <dgm:spPr/>
    </dgm:pt>
    <dgm:pt modelId="{6E75A11F-D01B-46B1-8E5F-9E2BD432FB1D}" type="pres">
      <dgm:prSet presAssocID="{1105686A-58DD-4BC6-A75F-9C055A6D262E}" presName="sibTrans" presStyleCnt="0"/>
      <dgm:spPr/>
    </dgm:pt>
    <dgm:pt modelId="{22DC4F9C-3600-4525-8893-96FBADD103BE}" type="pres">
      <dgm:prSet presAssocID="{0DF8107A-B6CB-47A2-921C-FFE92901B384}" presName="compNode" presStyleCnt="0"/>
      <dgm:spPr/>
    </dgm:pt>
    <dgm:pt modelId="{92F79FBB-EC9A-4AED-BA9F-294F901E6275}" type="pres">
      <dgm:prSet presAssocID="{0DF8107A-B6CB-47A2-921C-FFE92901B384}" presName="bgRect" presStyleLbl="bgShp" presStyleIdx="1" presStyleCnt="3"/>
      <dgm:spPr/>
    </dgm:pt>
    <dgm:pt modelId="{3191F972-0913-4D98-A291-8853BC0FFAAC}" type="pres">
      <dgm:prSet presAssocID="{0DF8107A-B6CB-47A2-921C-FFE92901B3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72A5A4FA-6F57-492C-885A-480551790A7F}" type="pres">
      <dgm:prSet presAssocID="{0DF8107A-B6CB-47A2-921C-FFE92901B384}" presName="spaceRect" presStyleCnt="0"/>
      <dgm:spPr/>
    </dgm:pt>
    <dgm:pt modelId="{8634CDD2-DE20-4A37-B7A6-C83F48AF3B25}" type="pres">
      <dgm:prSet presAssocID="{0DF8107A-B6CB-47A2-921C-FFE92901B384}" presName="parTx" presStyleLbl="revTx" presStyleIdx="1" presStyleCnt="3">
        <dgm:presLayoutVars>
          <dgm:chMax val="0"/>
          <dgm:chPref val="0"/>
        </dgm:presLayoutVars>
      </dgm:prSet>
      <dgm:spPr/>
    </dgm:pt>
    <dgm:pt modelId="{730CA69A-DC25-435D-A9EE-71ED0DC99114}" type="pres">
      <dgm:prSet presAssocID="{C478991D-2AD9-4E59-B304-15C08AC2A135}" presName="sibTrans" presStyleCnt="0"/>
      <dgm:spPr/>
    </dgm:pt>
    <dgm:pt modelId="{9412B62A-96BD-4C61-B566-DAB06F9361C6}" type="pres">
      <dgm:prSet presAssocID="{F031CD4C-5EA0-4E28-8CCD-DB295524FC92}" presName="compNode" presStyleCnt="0"/>
      <dgm:spPr/>
    </dgm:pt>
    <dgm:pt modelId="{EBC9B565-9780-439C-B39F-7E163A7BB6D3}" type="pres">
      <dgm:prSet presAssocID="{F031CD4C-5EA0-4E28-8CCD-DB295524FC92}" presName="bgRect" presStyleLbl="bgShp" presStyleIdx="2" presStyleCnt="3"/>
      <dgm:spPr/>
    </dgm:pt>
    <dgm:pt modelId="{388F0010-B8D1-4586-8800-48505476B958}" type="pres">
      <dgm:prSet presAssocID="{F031CD4C-5EA0-4E28-8CCD-DB295524FC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05D3F722-650B-4C5A-81AF-8049BC886269}" type="pres">
      <dgm:prSet presAssocID="{F031CD4C-5EA0-4E28-8CCD-DB295524FC92}" presName="spaceRect" presStyleCnt="0"/>
      <dgm:spPr/>
    </dgm:pt>
    <dgm:pt modelId="{A3651914-4572-4BD8-AF49-11496C99D011}" type="pres">
      <dgm:prSet presAssocID="{F031CD4C-5EA0-4E28-8CCD-DB295524FC9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D214C24-DAF4-A84C-83F6-8AD1509FFB4B}" type="presOf" srcId="{0DF8107A-B6CB-47A2-921C-FFE92901B384}" destId="{8634CDD2-DE20-4A37-B7A6-C83F48AF3B25}" srcOrd="0" destOrd="0" presId="urn:microsoft.com/office/officeart/2018/2/layout/IconVerticalSolidList"/>
    <dgm:cxn modelId="{03078089-06B2-9A4F-B713-C4D61463B868}" type="presOf" srcId="{2BB8ED5E-71A1-44ED-8560-EC830A99751C}" destId="{543075DE-04FB-4311-B629-EBF77939FB81}" srcOrd="0" destOrd="0" presId="urn:microsoft.com/office/officeart/2018/2/layout/IconVerticalSolidList"/>
    <dgm:cxn modelId="{364907B1-8D5E-4F65-94C5-E0A6E9BDE750}" srcId="{1B0A1423-81CE-4EBF-B5DE-2FA4D67EF1D2}" destId="{2BB8ED5E-71A1-44ED-8560-EC830A99751C}" srcOrd="0" destOrd="0" parTransId="{8B7763B7-FB4D-4DA9-B100-7EC5686C517D}" sibTransId="{1105686A-58DD-4BC6-A75F-9C055A6D262E}"/>
    <dgm:cxn modelId="{E4E4FDC3-0C81-264E-85B4-7046A4FCD3B3}" type="presOf" srcId="{1B0A1423-81CE-4EBF-B5DE-2FA4D67EF1D2}" destId="{51EAF39C-4D9B-4AA6-B740-350448AFD6AB}" srcOrd="0" destOrd="0" presId="urn:microsoft.com/office/officeart/2018/2/layout/IconVerticalSolidList"/>
    <dgm:cxn modelId="{386F05D7-2005-484B-814D-BD379E676EFC}" type="presOf" srcId="{F031CD4C-5EA0-4E28-8CCD-DB295524FC92}" destId="{A3651914-4572-4BD8-AF49-11496C99D011}" srcOrd="0" destOrd="0" presId="urn:microsoft.com/office/officeart/2018/2/layout/IconVerticalSolidList"/>
    <dgm:cxn modelId="{1B5CD2DE-9437-4629-9F88-BAE75AE4E61A}" srcId="{1B0A1423-81CE-4EBF-B5DE-2FA4D67EF1D2}" destId="{F031CD4C-5EA0-4E28-8CCD-DB295524FC92}" srcOrd="2" destOrd="0" parTransId="{641FAD60-304A-4730-A82B-4C6364917D09}" sibTransId="{5D16CBD1-382B-4B3C-8E4C-F65E37F571BF}"/>
    <dgm:cxn modelId="{72C772F6-5E6D-4FF7-BC41-CFE248499FBC}" srcId="{1B0A1423-81CE-4EBF-B5DE-2FA4D67EF1D2}" destId="{0DF8107A-B6CB-47A2-921C-FFE92901B384}" srcOrd="1" destOrd="0" parTransId="{142BEFCC-7F7E-4199-B93C-DF8B75EFFB70}" sibTransId="{C478991D-2AD9-4E59-B304-15C08AC2A135}"/>
    <dgm:cxn modelId="{D77DB737-9D5A-E84B-A6EF-4428FF916EF6}" type="presParOf" srcId="{51EAF39C-4D9B-4AA6-B740-350448AFD6AB}" destId="{CD0AF73C-F116-4A5F-92C7-C9948D3E8692}" srcOrd="0" destOrd="0" presId="urn:microsoft.com/office/officeart/2018/2/layout/IconVerticalSolidList"/>
    <dgm:cxn modelId="{8C70B0EB-8481-2941-BCBD-2BC77D724063}" type="presParOf" srcId="{CD0AF73C-F116-4A5F-92C7-C9948D3E8692}" destId="{9F1B3F13-082D-43BE-B932-656978B1D400}" srcOrd="0" destOrd="0" presId="urn:microsoft.com/office/officeart/2018/2/layout/IconVerticalSolidList"/>
    <dgm:cxn modelId="{AE01AA68-157D-664C-A3D5-6C9336F092FC}" type="presParOf" srcId="{CD0AF73C-F116-4A5F-92C7-C9948D3E8692}" destId="{4F32E763-045E-43A1-B237-89814E265B43}" srcOrd="1" destOrd="0" presId="urn:microsoft.com/office/officeart/2018/2/layout/IconVerticalSolidList"/>
    <dgm:cxn modelId="{96C9B553-209F-924E-B0BF-81655D7C95DD}" type="presParOf" srcId="{CD0AF73C-F116-4A5F-92C7-C9948D3E8692}" destId="{33810467-C6D8-4391-AFD3-8245DBAA0B6C}" srcOrd="2" destOrd="0" presId="urn:microsoft.com/office/officeart/2018/2/layout/IconVerticalSolidList"/>
    <dgm:cxn modelId="{366502A7-5100-554E-99EC-CB85D936EDE9}" type="presParOf" srcId="{CD0AF73C-F116-4A5F-92C7-C9948D3E8692}" destId="{543075DE-04FB-4311-B629-EBF77939FB81}" srcOrd="3" destOrd="0" presId="urn:microsoft.com/office/officeart/2018/2/layout/IconVerticalSolidList"/>
    <dgm:cxn modelId="{413DBFED-18BA-B945-95D1-AD705EEDF53F}" type="presParOf" srcId="{51EAF39C-4D9B-4AA6-B740-350448AFD6AB}" destId="{6E75A11F-D01B-46B1-8E5F-9E2BD432FB1D}" srcOrd="1" destOrd="0" presId="urn:microsoft.com/office/officeart/2018/2/layout/IconVerticalSolidList"/>
    <dgm:cxn modelId="{E5A27F8F-93DB-6849-8286-A8BA40A24B75}" type="presParOf" srcId="{51EAF39C-4D9B-4AA6-B740-350448AFD6AB}" destId="{22DC4F9C-3600-4525-8893-96FBADD103BE}" srcOrd="2" destOrd="0" presId="urn:microsoft.com/office/officeart/2018/2/layout/IconVerticalSolidList"/>
    <dgm:cxn modelId="{7890884F-A61E-4F4A-8B90-162EF427EBA3}" type="presParOf" srcId="{22DC4F9C-3600-4525-8893-96FBADD103BE}" destId="{92F79FBB-EC9A-4AED-BA9F-294F901E6275}" srcOrd="0" destOrd="0" presId="urn:microsoft.com/office/officeart/2018/2/layout/IconVerticalSolidList"/>
    <dgm:cxn modelId="{59BBA777-2EE3-5C40-B293-9C3D3C351C03}" type="presParOf" srcId="{22DC4F9C-3600-4525-8893-96FBADD103BE}" destId="{3191F972-0913-4D98-A291-8853BC0FFAAC}" srcOrd="1" destOrd="0" presId="urn:microsoft.com/office/officeart/2018/2/layout/IconVerticalSolidList"/>
    <dgm:cxn modelId="{14B2F3C4-C9EB-8E48-A19B-8AB9A3780822}" type="presParOf" srcId="{22DC4F9C-3600-4525-8893-96FBADD103BE}" destId="{72A5A4FA-6F57-492C-885A-480551790A7F}" srcOrd="2" destOrd="0" presId="urn:microsoft.com/office/officeart/2018/2/layout/IconVerticalSolidList"/>
    <dgm:cxn modelId="{DC6A388D-4C3B-C341-BFB3-A3A1432012E3}" type="presParOf" srcId="{22DC4F9C-3600-4525-8893-96FBADD103BE}" destId="{8634CDD2-DE20-4A37-B7A6-C83F48AF3B25}" srcOrd="3" destOrd="0" presId="urn:microsoft.com/office/officeart/2018/2/layout/IconVerticalSolidList"/>
    <dgm:cxn modelId="{287A95D9-61BB-3A46-BC49-E23F3005D878}" type="presParOf" srcId="{51EAF39C-4D9B-4AA6-B740-350448AFD6AB}" destId="{730CA69A-DC25-435D-A9EE-71ED0DC99114}" srcOrd="3" destOrd="0" presId="urn:microsoft.com/office/officeart/2018/2/layout/IconVerticalSolidList"/>
    <dgm:cxn modelId="{8737D2B4-2EA5-D24E-BC5E-EF35964AEAB1}" type="presParOf" srcId="{51EAF39C-4D9B-4AA6-B740-350448AFD6AB}" destId="{9412B62A-96BD-4C61-B566-DAB06F9361C6}" srcOrd="4" destOrd="0" presId="urn:microsoft.com/office/officeart/2018/2/layout/IconVerticalSolidList"/>
    <dgm:cxn modelId="{7A13C8A4-F51A-F04D-B47C-734876665F56}" type="presParOf" srcId="{9412B62A-96BD-4C61-B566-DAB06F9361C6}" destId="{EBC9B565-9780-439C-B39F-7E163A7BB6D3}" srcOrd="0" destOrd="0" presId="urn:microsoft.com/office/officeart/2018/2/layout/IconVerticalSolidList"/>
    <dgm:cxn modelId="{67BBE780-513E-5141-AA09-A3D95D95C470}" type="presParOf" srcId="{9412B62A-96BD-4C61-B566-DAB06F9361C6}" destId="{388F0010-B8D1-4586-8800-48505476B958}" srcOrd="1" destOrd="0" presId="urn:microsoft.com/office/officeart/2018/2/layout/IconVerticalSolidList"/>
    <dgm:cxn modelId="{72A490C0-10DA-5645-939E-EDDBD8A87061}" type="presParOf" srcId="{9412B62A-96BD-4C61-B566-DAB06F9361C6}" destId="{05D3F722-650B-4C5A-81AF-8049BC886269}" srcOrd="2" destOrd="0" presId="urn:microsoft.com/office/officeart/2018/2/layout/IconVerticalSolidList"/>
    <dgm:cxn modelId="{35621224-FD63-E743-A5BE-1145C99A1995}" type="presParOf" srcId="{9412B62A-96BD-4C61-B566-DAB06F9361C6}" destId="{A3651914-4572-4BD8-AF49-11496C99D0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C96546-701C-0D4F-9E47-35491242741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48D21C-B9F2-B64E-B903-60EF3D38D2CD}">
      <dgm:prSet phldrT="[Text]"/>
      <dgm:spPr/>
      <dgm:t>
        <a:bodyPr/>
        <a:lstStyle/>
        <a:p>
          <a:r>
            <a:rPr lang="en-US" dirty="0"/>
            <a:t>Initiation &amp; Defining</a:t>
          </a:r>
        </a:p>
      </dgm:t>
    </dgm:pt>
    <dgm:pt modelId="{CE01BD09-5DB7-2D49-B858-DF8338560C11}" cxnId="{9C02E218-13A2-BF49-9A84-FFADABAE2A81}" type="parTrans">
      <dgm:prSet/>
      <dgm:spPr/>
      <dgm:t>
        <a:bodyPr/>
        <a:lstStyle/>
        <a:p>
          <a:endParaRPr lang="en-US"/>
        </a:p>
      </dgm:t>
    </dgm:pt>
    <dgm:pt modelId="{4A436E33-EC8E-3B47-87E3-92BD2AFB8EFC}" cxnId="{9C02E218-13A2-BF49-9A84-FFADABAE2A81}" type="sibTrans">
      <dgm:prSet/>
      <dgm:spPr/>
      <dgm:t>
        <a:bodyPr/>
        <a:lstStyle/>
        <a:p>
          <a:endParaRPr lang="en-US"/>
        </a:p>
      </dgm:t>
    </dgm:pt>
    <dgm:pt modelId="{45A8D9D5-35D6-BE48-813C-B03F206F92F8}">
      <dgm:prSet phldrT="[Text]"/>
      <dgm:spPr/>
      <dgm:t>
        <a:bodyPr/>
        <a:lstStyle/>
        <a:p>
          <a:r>
            <a:rPr lang="en-US" dirty="0"/>
            <a:t>Scheduled to complete - Mid-February</a:t>
          </a:r>
        </a:p>
      </dgm:t>
    </dgm:pt>
    <dgm:pt modelId="{C8606F1F-906B-5147-934B-197295D0A88C}" cxnId="{132D64F3-50D3-4046-88BD-BED4F5AEA538}" type="parTrans">
      <dgm:prSet/>
      <dgm:spPr/>
      <dgm:t>
        <a:bodyPr/>
        <a:lstStyle/>
        <a:p>
          <a:endParaRPr lang="en-US"/>
        </a:p>
      </dgm:t>
    </dgm:pt>
    <dgm:pt modelId="{CE2B72DC-4D17-284B-8B54-ECB733A66031}" cxnId="{132D64F3-50D3-4046-88BD-BED4F5AEA538}" type="sibTrans">
      <dgm:prSet/>
      <dgm:spPr/>
      <dgm:t>
        <a:bodyPr/>
        <a:lstStyle/>
        <a:p>
          <a:endParaRPr lang="en-US"/>
        </a:p>
      </dgm:t>
    </dgm:pt>
    <dgm:pt modelId="{ADF06BD5-4FD6-3F4D-B055-D2FC9645033C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704AAF80-A37F-8946-AF0B-E3A2151D839B}" cxnId="{C2D2CD29-FDED-0E45-AA8E-051044B78393}" type="parTrans">
      <dgm:prSet/>
      <dgm:spPr/>
      <dgm:t>
        <a:bodyPr/>
        <a:lstStyle/>
        <a:p>
          <a:endParaRPr lang="en-US"/>
        </a:p>
      </dgm:t>
    </dgm:pt>
    <dgm:pt modelId="{C1C6CDD6-0AB1-ED47-903B-4711951BA552}" cxnId="{C2D2CD29-FDED-0E45-AA8E-051044B78393}" type="sibTrans">
      <dgm:prSet/>
      <dgm:spPr/>
      <dgm:t>
        <a:bodyPr/>
        <a:lstStyle/>
        <a:p>
          <a:endParaRPr lang="en-US"/>
        </a:p>
      </dgm:t>
    </dgm:pt>
    <dgm:pt modelId="{F2735FDC-D390-454C-A481-509F89E4AE78}">
      <dgm:prSet phldrT="[Text]"/>
      <dgm:spPr/>
      <dgm:t>
        <a:bodyPr/>
        <a:lstStyle/>
        <a:p>
          <a:r>
            <a:rPr lang="en-US" dirty="0"/>
            <a:t>Budget Allocation, Resource Planning , Sprint Planning  - Mid - March</a:t>
          </a:r>
        </a:p>
      </dgm:t>
    </dgm:pt>
    <dgm:pt modelId="{FC1F951E-0B91-F449-B462-4146317721BE}" cxnId="{61EDCF2D-C31A-3C4F-BA67-91C10AEFECD4}" type="parTrans">
      <dgm:prSet/>
      <dgm:spPr/>
      <dgm:t>
        <a:bodyPr/>
        <a:lstStyle/>
        <a:p>
          <a:endParaRPr lang="en-US"/>
        </a:p>
      </dgm:t>
    </dgm:pt>
    <dgm:pt modelId="{4F399B85-BAFB-B94B-AB46-7CC820B5E7C6}" cxnId="{61EDCF2D-C31A-3C4F-BA67-91C10AEFECD4}" type="sibTrans">
      <dgm:prSet/>
      <dgm:spPr/>
      <dgm:t>
        <a:bodyPr/>
        <a:lstStyle/>
        <a:p>
          <a:endParaRPr lang="en-US"/>
        </a:p>
      </dgm:t>
    </dgm:pt>
    <dgm:pt modelId="{BE2A3F85-23FC-8641-8C95-740DFE8E54B9}">
      <dgm:prSet phldrT="[Text]"/>
      <dgm:spPr/>
      <dgm:t>
        <a:bodyPr/>
        <a:lstStyle/>
        <a:p>
          <a:r>
            <a:rPr lang="en-US" dirty="0"/>
            <a:t>EXECUTION</a:t>
          </a:r>
        </a:p>
      </dgm:t>
    </dgm:pt>
    <dgm:pt modelId="{50782CA2-A56A-5B44-B9C6-A0AB4C4B311E}" cxnId="{1BCF2514-4145-764D-B877-F5131D26D008}" type="parTrans">
      <dgm:prSet/>
      <dgm:spPr/>
      <dgm:t>
        <a:bodyPr/>
        <a:lstStyle/>
        <a:p>
          <a:endParaRPr lang="en-US"/>
        </a:p>
      </dgm:t>
    </dgm:pt>
    <dgm:pt modelId="{682A5528-DDAD-B945-A063-EF50E2A1305A}" cxnId="{1BCF2514-4145-764D-B877-F5131D26D008}" type="sibTrans">
      <dgm:prSet/>
      <dgm:spPr/>
      <dgm:t>
        <a:bodyPr/>
        <a:lstStyle/>
        <a:p>
          <a:endParaRPr lang="en-US"/>
        </a:p>
      </dgm:t>
    </dgm:pt>
    <dgm:pt modelId="{CE7CF407-F3AA-5444-9C18-42A9F7469B9E}">
      <dgm:prSet phldrT="[Text]"/>
      <dgm:spPr/>
      <dgm:t>
        <a:bodyPr/>
        <a:lstStyle/>
        <a:p>
          <a:r>
            <a:rPr lang="en-US" dirty="0"/>
            <a:t>Development &amp; Implementation – April End</a:t>
          </a:r>
        </a:p>
      </dgm:t>
    </dgm:pt>
    <dgm:pt modelId="{DE24F394-3C16-BA46-8777-F0B1027D160D}" cxnId="{38FFD036-5580-CF4B-8FDE-9A706704453B}" type="parTrans">
      <dgm:prSet/>
      <dgm:spPr/>
      <dgm:t>
        <a:bodyPr/>
        <a:lstStyle/>
        <a:p>
          <a:endParaRPr lang="en-US"/>
        </a:p>
      </dgm:t>
    </dgm:pt>
    <dgm:pt modelId="{D204D8E2-E57E-B845-A616-E78763AF3B19}" cxnId="{38FFD036-5580-CF4B-8FDE-9A706704453B}" type="sibTrans">
      <dgm:prSet/>
      <dgm:spPr/>
      <dgm:t>
        <a:bodyPr/>
        <a:lstStyle/>
        <a:p>
          <a:endParaRPr lang="en-US"/>
        </a:p>
      </dgm:t>
    </dgm:pt>
    <dgm:pt modelId="{BBA7429E-A969-624D-9454-2F9FB559DB3A}">
      <dgm:prSet/>
      <dgm:spPr/>
      <dgm:t>
        <a:bodyPr/>
        <a:lstStyle/>
        <a:p>
          <a:r>
            <a:rPr lang="en-US" dirty="0"/>
            <a:t>Testing</a:t>
          </a:r>
        </a:p>
      </dgm:t>
    </dgm:pt>
    <dgm:pt modelId="{C77FF868-82C8-8B41-A81E-88057EBC0C47}" cxnId="{9A8B15BC-8E48-0943-9A9A-A5E1E80097F3}" type="parTrans">
      <dgm:prSet/>
      <dgm:spPr/>
      <dgm:t>
        <a:bodyPr/>
        <a:lstStyle/>
        <a:p>
          <a:endParaRPr lang="en-US"/>
        </a:p>
      </dgm:t>
    </dgm:pt>
    <dgm:pt modelId="{1278E046-CA4C-E44F-B41E-76BA51309654}" cxnId="{9A8B15BC-8E48-0943-9A9A-A5E1E80097F3}" type="sibTrans">
      <dgm:prSet/>
      <dgm:spPr/>
      <dgm:t>
        <a:bodyPr/>
        <a:lstStyle/>
        <a:p>
          <a:endParaRPr lang="en-US"/>
        </a:p>
      </dgm:t>
    </dgm:pt>
    <dgm:pt modelId="{C69FE52B-4266-4E4F-A19B-9F70E4D207BB}">
      <dgm:prSet/>
      <dgm:spPr/>
      <dgm:t>
        <a:bodyPr/>
        <a:lstStyle/>
        <a:p>
          <a:r>
            <a:rPr lang="en-US" dirty="0"/>
            <a:t>Project goes live - June</a:t>
          </a:r>
        </a:p>
      </dgm:t>
    </dgm:pt>
    <dgm:pt modelId="{DAA66D90-CD75-AB4E-A507-861FB7C694C5}" cxnId="{BCB29E01-5781-684C-A698-7A006BAB9F2E}" type="parTrans">
      <dgm:prSet/>
      <dgm:spPr/>
      <dgm:t>
        <a:bodyPr/>
        <a:lstStyle/>
        <a:p>
          <a:endParaRPr lang="en-US"/>
        </a:p>
      </dgm:t>
    </dgm:pt>
    <dgm:pt modelId="{18CE12A3-9424-034B-8F60-580320025957}" cxnId="{BCB29E01-5781-684C-A698-7A006BAB9F2E}" type="sibTrans">
      <dgm:prSet/>
      <dgm:spPr/>
      <dgm:t>
        <a:bodyPr/>
        <a:lstStyle/>
        <a:p>
          <a:endParaRPr lang="en-US"/>
        </a:p>
      </dgm:t>
    </dgm:pt>
    <dgm:pt modelId="{A40DFFDB-D167-6E41-A2BC-F9FE3CE4B532}">
      <dgm:prSet/>
      <dgm:spPr/>
      <dgm:t>
        <a:bodyPr/>
        <a:lstStyle/>
        <a:p>
          <a:r>
            <a:rPr lang="en-US" dirty="0"/>
            <a:t>Security Testing &amp; Installation  - Mid - May</a:t>
          </a:r>
        </a:p>
      </dgm:t>
    </dgm:pt>
    <dgm:pt modelId="{96433FA2-A1E3-754F-AAAE-855C10F60781}" cxnId="{7102A43E-F4EF-9842-A115-2A1C04F27E38}" type="parTrans">
      <dgm:prSet/>
      <dgm:spPr/>
      <dgm:t>
        <a:bodyPr/>
        <a:lstStyle/>
        <a:p>
          <a:endParaRPr lang="en-US"/>
        </a:p>
      </dgm:t>
    </dgm:pt>
    <dgm:pt modelId="{C7616C3D-88DE-AC4C-85B9-FF8DAE3487B8}" cxnId="{7102A43E-F4EF-9842-A115-2A1C04F27E38}" type="sibTrans">
      <dgm:prSet/>
      <dgm:spPr/>
      <dgm:t>
        <a:bodyPr/>
        <a:lstStyle/>
        <a:p>
          <a:endParaRPr lang="en-US"/>
        </a:p>
      </dgm:t>
    </dgm:pt>
    <dgm:pt modelId="{13EDDBD9-F2AC-3447-86FA-F9C254F04380}">
      <dgm:prSet/>
      <dgm:spPr/>
      <dgm:t>
        <a:bodyPr/>
        <a:lstStyle/>
        <a:p>
          <a:r>
            <a:rPr lang="en-US" dirty="0"/>
            <a:t>Closure</a:t>
          </a:r>
        </a:p>
      </dgm:t>
    </dgm:pt>
    <dgm:pt modelId="{9E62DA07-355C-6445-B3E2-8683404CDC66}" cxnId="{6C271336-32EF-454C-8F37-997F3AAF30F9}" type="parTrans">
      <dgm:prSet/>
      <dgm:spPr/>
      <dgm:t>
        <a:bodyPr/>
        <a:lstStyle/>
        <a:p>
          <a:endParaRPr lang="en-US"/>
        </a:p>
      </dgm:t>
    </dgm:pt>
    <dgm:pt modelId="{BC782B2D-2B95-D84A-A746-A27E0985009A}" cxnId="{6C271336-32EF-454C-8F37-997F3AAF30F9}" type="sibTrans">
      <dgm:prSet/>
      <dgm:spPr/>
      <dgm:t>
        <a:bodyPr/>
        <a:lstStyle/>
        <a:p>
          <a:endParaRPr lang="en-US"/>
        </a:p>
      </dgm:t>
    </dgm:pt>
    <dgm:pt modelId="{39ADF528-F670-EB45-847D-4DA45CA66E60}" type="pres">
      <dgm:prSet presAssocID="{09C96546-701C-0D4F-9E47-35491242741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A9C9309-78AA-CE4A-8050-6F79604CE5F9}" type="pres">
      <dgm:prSet presAssocID="{3048D21C-B9F2-B64E-B903-60EF3D38D2CD}" presName="horFlow" presStyleCnt="0"/>
      <dgm:spPr/>
    </dgm:pt>
    <dgm:pt modelId="{8C2FB042-BF91-2245-99CE-FB0F10E41368}" type="pres">
      <dgm:prSet presAssocID="{3048D21C-B9F2-B64E-B903-60EF3D38D2CD}" presName="bigChev" presStyleLbl="node1" presStyleIdx="0" presStyleCnt="5"/>
      <dgm:spPr/>
    </dgm:pt>
    <dgm:pt modelId="{23B47A9F-4716-FB43-946A-0DEC15D5F32D}" type="pres">
      <dgm:prSet presAssocID="{C8606F1F-906B-5147-934B-197295D0A88C}" presName="parTrans" presStyleCnt="0"/>
      <dgm:spPr/>
    </dgm:pt>
    <dgm:pt modelId="{3959BD5E-55EB-AB44-9309-08797570935B}" type="pres">
      <dgm:prSet presAssocID="{45A8D9D5-35D6-BE48-813C-B03F206F92F8}" presName="node" presStyleLbl="alignAccFollowNode1" presStyleIdx="0" presStyleCnt="5">
        <dgm:presLayoutVars>
          <dgm:bulletEnabled val="1"/>
        </dgm:presLayoutVars>
      </dgm:prSet>
      <dgm:spPr/>
    </dgm:pt>
    <dgm:pt modelId="{8BEDBC47-69FC-A54A-9914-0432E4E3D525}" type="pres">
      <dgm:prSet presAssocID="{3048D21C-B9F2-B64E-B903-60EF3D38D2CD}" presName="vSp" presStyleCnt="0"/>
      <dgm:spPr/>
    </dgm:pt>
    <dgm:pt modelId="{AE6ED92C-8A77-344E-A0FC-94C458409E3C}" type="pres">
      <dgm:prSet presAssocID="{ADF06BD5-4FD6-3F4D-B055-D2FC9645033C}" presName="horFlow" presStyleCnt="0"/>
      <dgm:spPr/>
    </dgm:pt>
    <dgm:pt modelId="{C6E72EE0-DEBD-AC48-8755-4A40EAD73930}" type="pres">
      <dgm:prSet presAssocID="{ADF06BD5-4FD6-3F4D-B055-D2FC9645033C}" presName="bigChev" presStyleLbl="node1" presStyleIdx="1" presStyleCnt="5"/>
      <dgm:spPr/>
    </dgm:pt>
    <dgm:pt modelId="{371A4BB3-8B02-DF46-82D2-E77F4DA612E1}" type="pres">
      <dgm:prSet presAssocID="{FC1F951E-0B91-F449-B462-4146317721BE}" presName="parTrans" presStyleCnt="0"/>
      <dgm:spPr/>
    </dgm:pt>
    <dgm:pt modelId="{B11848B6-00A8-594F-9507-2B8CAE6AE537}" type="pres">
      <dgm:prSet presAssocID="{F2735FDC-D390-454C-A481-509F89E4AE78}" presName="node" presStyleLbl="alignAccFollowNode1" presStyleIdx="1" presStyleCnt="5">
        <dgm:presLayoutVars>
          <dgm:bulletEnabled val="1"/>
        </dgm:presLayoutVars>
      </dgm:prSet>
      <dgm:spPr/>
    </dgm:pt>
    <dgm:pt modelId="{B4DA4980-9C06-DE4C-B0E2-D96FD6621832}" type="pres">
      <dgm:prSet presAssocID="{ADF06BD5-4FD6-3F4D-B055-D2FC9645033C}" presName="vSp" presStyleCnt="0"/>
      <dgm:spPr/>
    </dgm:pt>
    <dgm:pt modelId="{BD430A96-DB2B-584E-BE63-79DF95791863}" type="pres">
      <dgm:prSet presAssocID="{BE2A3F85-23FC-8641-8C95-740DFE8E54B9}" presName="horFlow" presStyleCnt="0"/>
      <dgm:spPr/>
    </dgm:pt>
    <dgm:pt modelId="{74A69F6E-D89B-E441-A8CD-4A5C8E33A074}" type="pres">
      <dgm:prSet presAssocID="{BE2A3F85-23FC-8641-8C95-740DFE8E54B9}" presName="bigChev" presStyleLbl="node1" presStyleIdx="2" presStyleCnt="5"/>
      <dgm:spPr/>
    </dgm:pt>
    <dgm:pt modelId="{AF85D837-DE0B-8A4C-8683-F974A9F48B18}" type="pres">
      <dgm:prSet presAssocID="{DE24F394-3C16-BA46-8777-F0B1027D160D}" presName="parTrans" presStyleCnt="0"/>
      <dgm:spPr/>
    </dgm:pt>
    <dgm:pt modelId="{661A9EB8-DE0F-624D-8426-1705A25025FA}" type="pres">
      <dgm:prSet presAssocID="{CE7CF407-F3AA-5444-9C18-42A9F7469B9E}" presName="node" presStyleLbl="alignAccFollowNode1" presStyleIdx="2" presStyleCnt="5">
        <dgm:presLayoutVars>
          <dgm:bulletEnabled val="1"/>
        </dgm:presLayoutVars>
      </dgm:prSet>
      <dgm:spPr/>
    </dgm:pt>
    <dgm:pt modelId="{F80B1520-F820-4646-8841-B9056F74976A}" type="pres">
      <dgm:prSet presAssocID="{D204D8E2-E57E-B845-A616-E78763AF3B19}" presName="sibTrans" presStyleCnt="0"/>
      <dgm:spPr/>
    </dgm:pt>
    <dgm:pt modelId="{8BDD2213-2C09-6247-BD79-7759175CBB12}" type="pres">
      <dgm:prSet presAssocID="{A40DFFDB-D167-6E41-A2BC-F9FE3CE4B532}" presName="node" presStyleLbl="alignAccFollowNode1" presStyleIdx="3" presStyleCnt="5" custLinFactX="-71396" custLinFactY="36394" custLinFactNeighborX="-100000" custLinFactNeighborY="100000">
        <dgm:presLayoutVars>
          <dgm:bulletEnabled val="1"/>
        </dgm:presLayoutVars>
      </dgm:prSet>
      <dgm:spPr/>
    </dgm:pt>
    <dgm:pt modelId="{F0E75FE6-8389-2141-84C1-0B36A7922FB6}" type="pres">
      <dgm:prSet presAssocID="{BE2A3F85-23FC-8641-8C95-740DFE8E54B9}" presName="vSp" presStyleCnt="0"/>
      <dgm:spPr/>
    </dgm:pt>
    <dgm:pt modelId="{66B71498-8136-9D4A-B2D6-02240550F779}" type="pres">
      <dgm:prSet presAssocID="{BBA7429E-A969-624D-9454-2F9FB559DB3A}" presName="horFlow" presStyleCnt="0"/>
      <dgm:spPr/>
    </dgm:pt>
    <dgm:pt modelId="{17FE0E4F-A9EA-6849-98DF-C1368EBF85BC}" type="pres">
      <dgm:prSet presAssocID="{BBA7429E-A969-624D-9454-2F9FB559DB3A}" presName="bigChev" presStyleLbl="node1" presStyleIdx="3" presStyleCnt="5"/>
      <dgm:spPr/>
    </dgm:pt>
    <dgm:pt modelId="{D687056C-BC59-0B44-9FF9-A1E05C7F8401}" type="pres">
      <dgm:prSet presAssocID="{BBA7429E-A969-624D-9454-2F9FB559DB3A}" presName="vSp" presStyleCnt="0"/>
      <dgm:spPr/>
    </dgm:pt>
    <dgm:pt modelId="{26BBBEA6-7B1A-6E4F-8F58-3D3CC276B385}" type="pres">
      <dgm:prSet presAssocID="{13EDDBD9-F2AC-3447-86FA-F9C254F04380}" presName="horFlow" presStyleCnt="0"/>
      <dgm:spPr/>
    </dgm:pt>
    <dgm:pt modelId="{92545ED2-DE64-C749-9929-A042A20670FB}" type="pres">
      <dgm:prSet presAssocID="{13EDDBD9-F2AC-3447-86FA-F9C254F04380}" presName="bigChev" presStyleLbl="node1" presStyleIdx="4" presStyleCnt="5"/>
      <dgm:spPr/>
    </dgm:pt>
    <dgm:pt modelId="{DCC21FF5-2AEB-0E4A-90A5-B84794445C63}" type="pres">
      <dgm:prSet presAssocID="{DAA66D90-CD75-AB4E-A507-861FB7C694C5}" presName="parTrans" presStyleCnt="0"/>
      <dgm:spPr/>
    </dgm:pt>
    <dgm:pt modelId="{F86A9EBA-5F0D-E34B-875B-037579B53E89}" type="pres">
      <dgm:prSet presAssocID="{C69FE52B-4266-4E4F-A19B-9F70E4D207BB}" presName="node" presStyleLbl="alignAccFollowNode1" presStyleIdx="4" presStyleCnt="5">
        <dgm:presLayoutVars>
          <dgm:bulletEnabled val="1"/>
        </dgm:presLayoutVars>
      </dgm:prSet>
      <dgm:spPr/>
    </dgm:pt>
  </dgm:ptLst>
  <dgm:cxnLst>
    <dgm:cxn modelId="{BCB29E01-5781-684C-A698-7A006BAB9F2E}" srcId="{13EDDBD9-F2AC-3447-86FA-F9C254F04380}" destId="{C69FE52B-4266-4E4F-A19B-9F70E4D207BB}" srcOrd="0" destOrd="0" parTransId="{DAA66D90-CD75-AB4E-A507-861FB7C694C5}" sibTransId="{18CE12A3-9424-034B-8F60-580320025957}"/>
    <dgm:cxn modelId="{FEA87910-1EB4-DD49-9C0C-D31410E11B55}" type="presOf" srcId="{45A8D9D5-35D6-BE48-813C-B03F206F92F8}" destId="{3959BD5E-55EB-AB44-9309-08797570935B}" srcOrd="0" destOrd="0" presId="urn:microsoft.com/office/officeart/2005/8/layout/lProcess3"/>
    <dgm:cxn modelId="{1BCF2514-4145-764D-B877-F5131D26D008}" srcId="{09C96546-701C-0D4F-9E47-354912427412}" destId="{BE2A3F85-23FC-8641-8C95-740DFE8E54B9}" srcOrd="2" destOrd="0" parTransId="{50782CA2-A56A-5B44-B9C6-A0AB4C4B311E}" sibTransId="{682A5528-DDAD-B945-A063-EF50E2A1305A}"/>
    <dgm:cxn modelId="{9C02E218-13A2-BF49-9A84-FFADABAE2A81}" srcId="{09C96546-701C-0D4F-9E47-354912427412}" destId="{3048D21C-B9F2-B64E-B903-60EF3D38D2CD}" srcOrd="0" destOrd="0" parTransId="{CE01BD09-5DB7-2D49-B858-DF8338560C11}" sibTransId="{4A436E33-EC8E-3B47-87E3-92BD2AFB8EFC}"/>
    <dgm:cxn modelId="{46A94B23-5337-1C4A-94D2-D32FCEDA8525}" type="presOf" srcId="{ADF06BD5-4FD6-3F4D-B055-D2FC9645033C}" destId="{C6E72EE0-DEBD-AC48-8755-4A40EAD73930}" srcOrd="0" destOrd="0" presId="urn:microsoft.com/office/officeart/2005/8/layout/lProcess3"/>
    <dgm:cxn modelId="{C2D2CD29-FDED-0E45-AA8E-051044B78393}" srcId="{09C96546-701C-0D4F-9E47-354912427412}" destId="{ADF06BD5-4FD6-3F4D-B055-D2FC9645033C}" srcOrd="1" destOrd="0" parTransId="{704AAF80-A37F-8946-AF0B-E3A2151D839B}" sibTransId="{C1C6CDD6-0AB1-ED47-903B-4711951BA552}"/>
    <dgm:cxn modelId="{61EDCF2D-C31A-3C4F-BA67-91C10AEFECD4}" srcId="{ADF06BD5-4FD6-3F4D-B055-D2FC9645033C}" destId="{F2735FDC-D390-454C-A481-509F89E4AE78}" srcOrd="0" destOrd="0" parTransId="{FC1F951E-0B91-F449-B462-4146317721BE}" sibTransId="{4F399B85-BAFB-B94B-AB46-7CC820B5E7C6}"/>
    <dgm:cxn modelId="{27FCFC2E-B04C-FB4E-B45F-A5F7017E0386}" type="presOf" srcId="{09C96546-701C-0D4F-9E47-354912427412}" destId="{39ADF528-F670-EB45-847D-4DA45CA66E60}" srcOrd="0" destOrd="0" presId="urn:microsoft.com/office/officeart/2005/8/layout/lProcess3"/>
    <dgm:cxn modelId="{27F96F33-4F36-A045-A118-06617443F907}" type="presOf" srcId="{BE2A3F85-23FC-8641-8C95-740DFE8E54B9}" destId="{74A69F6E-D89B-E441-A8CD-4A5C8E33A074}" srcOrd="0" destOrd="0" presId="urn:microsoft.com/office/officeart/2005/8/layout/lProcess3"/>
    <dgm:cxn modelId="{6C271336-32EF-454C-8F37-997F3AAF30F9}" srcId="{09C96546-701C-0D4F-9E47-354912427412}" destId="{13EDDBD9-F2AC-3447-86FA-F9C254F04380}" srcOrd="4" destOrd="0" parTransId="{9E62DA07-355C-6445-B3E2-8683404CDC66}" sibTransId="{BC782B2D-2B95-D84A-A746-A27E0985009A}"/>
    <dgm:cxn modelId="{38FFD036-5580-CF4B-8FDE-9A706704453B}" srcId="{BE2A3F85-23FC-8641-8C95-740DFE8E54B9}" destId="{CE7CF407-F3AA-5444-9C18-42A9F7469B9E}" srcOrd="0" destOrd="0" parTransId="{DE24F394-3C16-BA46-8777-F0B1027D160D}" sibTransId="{D204D8E2-E57E-B845-A616-E78763AF3B19}"/>
    <dgm:cxn modelId="{7102A43E-F4EF-9842-A115-2A1C04F27E38}" srcId="{BE2A3F85-23FC-8641-8C95-740DFE8E54B9}" destId="{A40DFFDB-D167-6E41-A2BC-F9FE3CE4B532}" srcOrd="1" destOrd="0" parTransId="{96433FA2-A1E3-754F-AAAE-855C10F60781}" sibTransId="{C7616C3D-88DE-AC4C-85B9-FF8DAE3487B8}"/>
    <dgm:cxn modelId="{A39D665D-E83C-9540-9134-E1F172960C50}" type="presOf" srcId="{3048D21C-B9F2-B64E-B903-60EF3D38D2CD}" destId="{8C2FB042-BF91-2245-99CE-FB0F10E41368}" srcOrd="0" destOrd="0" presId="urn:microsoft.com/office/officeart/2005/8/layout/lProcess3"/>
    <dgm:cxn modelId="{DBC3069F-1258-9B41-A598-A05E2D0C40A5}" type="presOf" srcId="{CE7CF407-F3AA-5444-9C18-42A9F7469B9E}" destId="{661A9EB8-DE0F-624D-8426-1705A25025FA}" srcOrd="0" destOrd="0" presId="urn:microsoft.com/office/officeart/2005/8/layout/lProcess3"/>
    <dgm:cxn modelId="{8D002FA6-F4C9-D545-9B37-458D7D64AAB7}" type="presOf" srcId="{13EDDBD9-F2AC-3447-86FA-F9C254F04380}" destId="{92545ED2-DE64-C749-9929-A042A20670FB}" srcOrd="0" destOrd="0" presId="urn:microsoft.com/office/officeart/2005/8/layout/lProcess3"/>
    <dgm:cxn modelId="{889E52AC-6913-984F-A3A2-8FDC7B0B488A}" type="presOf" srcId="{A40DFFDB-D167-6E41-A2BC-F9FE3CE4B532}" destId="{8BDD2213-2C09-6247-BD79-7759175CBB12}" srcOrd="0" destOrd="0" presId="urn:microsoft.com/office/officeart/2005/8/layout/lProcess3"/>
    <dgm:cxn modelId="{9A8B15BC-8E48-0943-9A9A-A5E1E80097F3}" srcId="{09C96546-701C-0D4F-9E47-354912427412}" destId="{BBA7429E-A969-624D-9454-2F9FB559DB3A}" srcOrd="3" destOrd="0" parTransId="{C77FF868-82C8-8B41-A81E-88057EBC0C47}" sibTransId="{1278E046-CA4C-E44F-B41E-76BA51309654}"/>
    <dgm:cxn modelId="{A50CBCC2-7244-E544-9E6C-E8E0A07A610F}" type="presOf" srcId="{BBA7429E-A969-624D-9454-2F9FB559DB3A}" destId="{17FE0E4F-A9EA-6849-98DF-C1368EBF85BC}" srcOrd="0" destOrd="0" presId="urn:microsoft.com/office/officeart/2005/8/layout/lProcess3"/>
    <dgm:cxn modelId="{D2B41CE7-6998-1E43-8BD2-2268294098E2}" type="presOf" srcId="{F2735FDC-D390-454C-A481-509F89E4AE78}" destId="{B11848B6-00A8-594F-9507-2B8CAE6AE537}" srcOrd="0" destOrd="0" presId="urn:microsoft.com/office/officeart/2005/8/layout/lProcess3"/>
    <dgm:cxn modelId="{132D64F3-50D3-4046-88BD-BED4F5AEA538}" srcId="{3048D21C-B9F2-B64E-B903-60EF3D38D2CD}" destId="{45A8D9D5-35D6-BE48-813C-B03F206F92F8}" srcOrd="0" destOrd="0" parTransId="{C8606F1F-906B-5147-934B-197295D0A88C}" sibTransId="{CE2B72DC-4D17-284B-8B54-ECB733A66031}"/>
    <dgm:cxn modelId="{B4A22AF5-9ADB-2C42-8CD9-E1C9DEA2F741}" type="presOf" srcId="{C69FE52B-4266-4E4F-A19B-9F70E4D207BB}" destId="{F86A9EBA-5F0D-E34B-875B-037579B53E89}" srcOrd="0" destOrd="0" presId="urn:microsoft.com/office/officeart/2005/8/layout/lProcess3"/>
    <dgm:cxn modelId="{B128C1F2-788B-3F46-B33A-9A9D55C3ECFC}" type="presParOf" srcId="{39ADF528-F670-EB45-847D-4DA45CA66E60}" destId="{5A9C9309-78AA-CE4A-8050-6F79604CE5F9}" srcOrd="0" destOrd="0" presId="urn:microsoft.com/office/officeart/2005/8/layout/lProcess3"/>
    <dgm:cxn modelId="{E505B6E4-5074-6844-B15A-2408A491A619}" type="presParOf" srcId="{5A9C9309-78AA-CE4A-8050-6F79604CE5F9}" destId="{8C2FB042-BF91-2245-99CE-FB0F10E41368}" srcOrd="0" destOrd="0" presId="urn:microsoft.com/office/officeart/2005/8/layout/lProcess3"/>
    <dgm:cxn modelId="{3EC85B54-1FED-4644-912D-E9AD60433169}" type="presParOf" srcId="{5A9C9309-78AA-CE4A-8050-6F79604CE5F9}" destId="{23B47A9F-4716-FB43-946A-0DEC15D5F32D}" srcOrd="1" destOrd="0" presId="urn:microsoft.com/office/officeart/2005/8/layout/lProcess3"/>
    <dgm:cxn modelId="{2C9B0080-E84A-D54C-AD28-95515330E591}" type="presParOf" srcId="{5A9C9309-78AA-CE4A-8050-6F79604CE5F9}" destId="{3959BD5E-55EB-AB44-9309-08797570935B}" srcOrd="2" destOrd="0" presId="urn:microsoft.com/office/officeart/2005/8/layout/lProcess3"/>
    <dgm:cxn modelId="{3F5AF718-8D97-8847-A90E-4D819B9BB188}" type="presParOf" srcId="{39ADF528-F670-EB45-847D-4DA45CA66E60}" destId="{8BEDBC47-69FC-A54A-9914-0432E4E3D525}" srcOrd="1" destOrd="0" presId="urn:microsoft.com/office/officeart/2005/8/layout/lProcess3"/>
    <dgm:cxn modelId="{F987F4B8-FF91-784A-A3DC-0695BD7E9232}" type="presParOf" srcId="{39ADF528-F670-EB45-847D-4DA45CA66E60}" destId="{AE6ED92C-8A77-344E-A0FC-94C458409E3C}" srcOrd="2" destOrd="0" presId="urn:microsoft.com/office/officeart/2005/8/layout/lProcess3"/>
    <dgm:cxn modelId="{8AA88724-3FCA-3D47-AB8F-507A32D1A24B}" type="presParOf" srcId="{AE6ED92C-8A77-344E-A0FC-94C458409E3C}" destId="{C6E72EE0-DEBD-AC48-8755-4A40EAD73930}" srcOrd="0" destOrd="0" presId="urn:microsoft.com/office/officeart/2005/8/layout/lProcess3"/>
    <dgm:cxn modelId="{BB007E80-5C17-C94A-95E5-1A50BC94B04E}" type="presParOf" srcId="{AE6ED92C-8A77-344E-A0FC-94C458409E3C}" destId="{371A4BB3-8B02-DF46-82D2-E77F4DA612E1}" srcOrd="1" destOrd="0" presId="urn:microsoft.com/office/officeart/2005/8/layout/lProcess3"/>
    <dgm:cxn modelId="{4641DE7B-1CCA-4042-9B63-367408A30734}" type="presParOf" srcId="{AE6ED92C-8A77-344E-A0FC-94C458409E3C}" destId="{B11848B6-00A8-594F-9507-2B8CAE6AE537}" srcOrd="2" destOrd="0" presId="urn:microsoft.com/office/officeart/2005/8/layout/lProcess3"/>
    <dgm:cxn modelId="{AF15F7BF-41B6-5E45-9590-2F4781182CC9}" type="presParOf" srcId="{39ADF528-F670-EB45-847D-4DA45CA66E60}" destId="{B4DA4980-9C06-DE4C-B0E2-D96FD6621832}" srcOrd="3" destOrd="0" presId="urn:microsoft.com/office/officeart/2005/8/layout/lProcess3"/>
    <dgm:cxn modelId="{3B1D2CBA-9CFA-6345-A3AE-23E2979F7846}" type="presParOf" srcId="{39ADF528-F670-EB45-847D-4DA45CA66E60}" destId="{BD430A96-DB2B-584E-BE63-79DF95791863}" srcOrd="4" destOrd="0" presId="urn:microsoft.com/office/officeart/2005/8/layout/lProcess3"/>
    <dgm:cxn modelId="{196C98AC-DDDA-C94E-A550-8358D52901BE}" type="presParOf" srcId="{BD430A96-DB2B-584E-BE63-79DF95791863}" destId="{74A69F6E-D89B-E441-A8CD-4A5C8E33A074}" srcOrd="0" destOrd="0" presId="urn:microsoft.com/office/officeart/2005/8/layout/lProcess3"/>
    <dgm:cxn modelId="{62657572-B1DE-004E-964B-6691DFF843D5}" type="presParOf" srcId="{BD430A96-DB2B-584E-BE63-79DF95791863}" destId="{AF85D837-DE0B-8A4C-8683-F974A9F48B18}" srcOrd="1" destOrd="0" presId="urn:microsoft.com/office/officeart/2005/8/layout/lProcess3"/>
    <dgm:cxn modelId="{C5F22FBC-411E-B34E-8E07-912C9659AEC5}" type="presParOf" srcId="{BD430A96-DB2B-584E-BE63-79DF95791863}" destId="{661A9EB8-DE0F-624D-8426-1705A25025FA}" srcOrd="2" destOrd="0" presId="urn:microsoft.com/office/officeart/2005/8/layout/lProcess3"/>
    <dgm:cxn modelId="{528DEB16-22CD-3548-BB8A-8B1B53ABC2C5}" type="presParOf" srcId="{BD430A96-DB2B-584E-BE63-79DF95791863}" destId="{F80B1520-F820-4646-8841-B9056F74976A}" srcOrd="3" destOrd="0" presId="urn:microsoft.com/office/officeart/2005/8/layout/lProcess3"/>
    <dgm:cxn modelId="{FEC792E4-7F96-4F4D-B4E7-945D5FCBF6A1}" type="presParOf" srcId="{BD430A96-DB2B-584E-BE63-79DF95791863}" destId="{8BDD2213-2C09-6247-BD79-7759175CBB12}" srcOrd="4" destOrd="0" presId="urn:microsoft.com/office/officeart/2005/8/layout/lProcess3"/>
    <dgm:cxn modelId="{01D36086-8C4A-DB47-B7C3-F76A37460B75}" type="presParOf" srcId="{39ADF528-F670-EB45-847D-4DA45CA66E60}" destId="{F0E75FE6-8389-2141-84C1-0B36A7922FB6}" srcOrd="5" destOrd="0" presId="urn:microsoft.com/office/officeart/2005/8/layout/lProcess3"/>
    <dgm:cxn modelId="{BD3A0E8C-0C4C-CE40-BBAA-BE832E929D12}" type="presParOf" srcId="{39ADF528-F670-EB45-847D-4DA45CA66E60}" destId="{66B71498-8136-9D4A-B2D6-02240550F779}" srcOrd="6" destOrd="0" presId="urn:microsoft.com/office/officeart/2005/8/layout/lProcess3"/>
    <dgm:cxn modelId="{885CAAE9-99FD-6643-BF37-06BB97BDB8BF}" type="presParOf" srcId="{66B71498-8136-9D4A-B2D6-02240550F779}" destId="{17FE0E4F-A9EA-6849-98DF-C1368EBF85BC}" srcOrd="0" destOrd="0" presId="urn:microsoft.com/office/officeart/2005/8/layout/lProcess3"/>
    <dgm:cxn modelId="{01FD6E5A-7C22-FF48-9C80-E7918E8E5532}" type="presParOf" srcId="{39ADF528-F670-EB45-847D-4DA45CA66E60}" destId="{D687056C-BC59-0B44-9FF9-A1E05C7F8401}" srcOrd="7" destOrd="0" presId="urn:microsoft.com/office/officeart/2005/8/layout/lProcess3"/>
    <dgm:cxn modelId="{9276BCF0-D4A9-3C4A-B6AD-8E9F1D34213B}" type="presParOf" srcId="{39ADF528-F670-EB45-847D-4DA45CA66E60}" destId="{26BBBEA6-7B1A-6E4F-8F58-3D3CC276B385}" srcOrd="8" destOrd="0" presId="urn:microsoft.com/office/officeart/2005/8/layout/lProcess3"/>
    <dgm:cxn modelId="{158658D0-1F0B-4140-8913-7EFBEF0792DF}" type="presParOf" srcId="{26BBBEA6-7B1A-6E4F-8F58-3D3CC276B385}" destId="{92545ED2-DE64-C749-9929-A042A20670FB}" srcOrd="0" destOrd="0" presId="urn:microsoft.com/office/officeart/2005/8/layout/lProcess3"/>
    <dgm:cxn modelId="{0ED81D80-417F-894F-91D4-6F481D233324}" type="presParOf" srcId="{26BBBEA6-7B1A-6E4F-8F58-3D3CC276B385}" destId="{DCC21FF5-2AEB-0E4A-90A5-B84794445C63}" srcOrd="1" destOrd="0" presId="urn:microsoft.com/office/officeart/2005/8/layout/lProcess3"/>
    <dgm:cxn modelId="{8DF89FA3-FCA2-0046-8E38-6D4EBEA7010E}" type="presParOf" srcId="{26BBBEA6-7B1A-6E4F-8F58-3D3CC276B385}" destId="{F86A9EBA-5F0D-E34B-875B-037579B53E89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64546C-E08C-4208-9FAF-E42A0F4FDD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7741FC-FED7-439E-9588-86DB88500E68}">
      <dgm:prSet/>
      <dgm:spPr/>
      <dgm:t>
        <a:bodyPr/>
        <a:lstStyle/>
        <a:p>
          <a:r>
            <a:rPr lang="en-US"/>
            <a:t>Project Initiated and kickstarted as per schedule</a:t>
          </a:r>
        </a:p>
      </dgm:t>
    </dgm:pt>
    <dgm:pt modelId="{DA4D7871-CD9B-465E-8809-B71D2B9BBF41}" cxnId="{78635FC3-2B8F-459A-9C59-F309227CB1F5}" type="parTrans">
      <dgm:prSet/>
      <dgm:spPr/>
      <dgm:t>
        <a:bodyPr/>
        <a:lstStyle/>
        <a:p>
          <a:endParaRPr lang="en-US"/>
        </a:p>
      </dgm:t>
    </dgm:pt>
    <dgm:pt modelId="{4418B809-2D7B-4682-8290-64D52166C4B0}" cxnId="{78635FC3-2B8F-459A-9C59-F309227CB1F5}" type="sibTrans">
      <dgm:prSet/>
      <dgm:spPr/>
      <dgm:t>
        <a:bodyPr/>
        <a:lstStyle/>
        <a:p>
          <a:endParaRPr lang="en-US"/>
        </a:p>
      </dgm:t>
    </dgm:pt>
    <dgm:pt modelId="{3E70969A-533B-45EE-AB4E-A12DCEF771BF}">
      <dgm:prSet/>
      <dgm:spPr/>
      <dgm:t>
        <a:bodyPr/>
        <a:lstStyle/>
        <a:p>
          <a:r>
            <a:rPr lang="en-US"/>
            <a:t>Budget Allocated and secured for the project  </a:t>
          </a:r>
        </a:p>
      </dgm:t>
    </dgm:pt>
    <dgm:pt modelId="{278AD6C1-BCB7-4A80-8208-8743C97EB798}" cxnId="{9C41CB4A-CA7B-4CFC-993B-8B248EFED24B}" type="parTrans">
      <dgm:prSet/>
      <dgm:spPr/>
      <dgm:t>
        <a:bodyPr/>
        <a:lstStyle/>
        <a:p>
          <a:endParaRPr lang="en-US"/>
        </a:p>
      </dgm:t>
    </dgm:pt>
    <dgm:pt modelId="{4927CBCA-709B-4F47-9C67-042DEC469616}" cxnId="{9C41CB4A-CA7B-4CFC-993B-8B248EFED24B}" type="sibTrans">
      <dgm:prSet/>
      <dgm:spPr/>
      <dgm:t>
        <a:bodyPr/>
        <a:lstStyle/>
        <a:p>
          <a:endParaRPr lang="en-US"/>
        </a:p>
      </dgm:t>
    </dgm:pt>
    <dgm:pt modelId="{6815B5BA-FF43-4DDB-B033-EA70620FDB90}">
      <dgm:prSet/>
      <dgm:spPr/>
      <dgm:t>
        <a:bodyPr/>
        <a:lstStyle/>
        <a:p>
          <a:r>
            <a:rPr lang="en-US"/>
            <a:t>Development Cost - $100K</a:t>
          </a:r>
        </a:p>
      </dgm:t>
    </dgm:pt>
    <dgm:pt modelId="{9495064B-AB6F-439E-97EE-7E52B31C1978}" cxnId="{AD7C8788-D053-4A2B-B53A-C78AA48DA248}" type="parTrans">
      <dgm:prSet/>
      <dgm:spPr/>
      <dgm:t>
        <a:bodyPr/>
        <a:lstStyle/>
        <a:p>
          <a:endParaRPr lang="en-US"/>
        </a:p>
      </dgm:t>
    </dgm:pt>
    <dgm:pt modelId="{9A86A3B7-824B-4B8F-B655-6C27E91F9069}" cxnId="{AD7C8788-D053-4A2B-B53A-C78AA48DA248}" type="sibTrans">
      <dgm:prSet/>
      <dgm:spPr/>
      <dgm:t>
        <a:bodyPr/>
        <a:lstStyle/>
        <a:p>
          <a:endParaRPr lang="en-US"/>
        </a:p>
      </dgm:t>
    </dgm:pt>
    <dgm:pt modelId="{B865615A-748F-4C6D-B60B-103552CC7B55}">
      <dgm:prSet/>
      <dgm:spPr/>
      <dgm:t>
        <a:bodyPr/>
        <a:lstStyle/>
        <a:p>
          <a:r>
            <a:rPr lang="en-US"/>
            <a:t>Fingerprint sensor installation : $2000k</a:t>
          </a:r>
        </a:p>
      </dgm:t>
    </dgm:pt>
    <dgm:pt modelId="{502D827D-275F-49BC-88CE-68F7B275856E}" cxnId="{48DC916A-1E3A-4DB4-93C2-D00DE04A326B}" type="parTrans">
      <dgm:prSet/>
      <dgm:spPr/>
      <dgm:t>
        <a:bodyPr/>
        <a:lstStyle/>
        <a:p>
          <a:endParaRPr lang="en-US"/>
        </a:p>
      </dgm:t>
    </dgm:pt>
    <dgm:pt modelId="{E6D3E71D-5EBE-4AF2-8610-089259DE8BDF}" cxnId="{48DC916A-1E3A-4DB4-93C2-D00DE04A326B}" type="sibTrans">
      <dgm:prSet/>
      <dgm:spPr/>
      <dgm:t>
        <a:bodyPr/>
        <a:lstStyle/>
        <a:p>
          <a:endParaRPr lang="en-US"/>
        </a:p>
      </dgm:t>
    </dgm:pt>
    <dgm:pt modelId="{D364B87A-5C9C-49B9-A689-FA2A09F99682}">
      <dgm:prSet/>
      <dgm:spPr/>
      <dgm:t>
        <a:bodyPr/>
        <a:lstStyle/>
        <a:p>
          <a:r>
            <a:rPr lang="en-US" dirty="0"/>
            <a:t>Development Started on March 1, 2022. 6 Sprints of 2 weeks is planned for execution.</a:t>
          </a:r>
        </a:p>
      </dgm:t>
    </dgm:pt>
    <dgm:pt modelId="{BEC460CA-FD6C-4A97-83D5-FEB7F8DC824E}" cxnId="{2749B999-2402-4E6A-AB4B-78D14DFA5BC1}" type="parTrans">
      <dgm:prSet/>
      <dgm:spPr/>
      <dgm:t>
        <a:bodyPr/>
        <a:lstStyle/>
        <a:p>
          <a:endParaRPr lang="en-US"/>
        </a:p>
      </dgm:t>
    </dgm:pt>
    <dgm:pt modelId="{72E4173B-F9B6-4D77-A50E-222ECDFB0E2C}" cxnId="{2749B999-2402-4E6A-AB4B-78D14DFA5BC1}" type="sibTrans">
      <dgm:prSet/>
      <dgm:spPr/>
      <dgm:t>
        <a:bodyPr/>
        <a:lstStyle/>
        <a:p>
          <a:endParaRPr lang="en-US"/>
        </a:p>
      </dgm:t>
    </dgm:pt>
    <dgm:pt modelId="{97CF29F0-767D-4DEE-BD0F-0AC970121F0D}">
      <dgm:prSet/>
      <dgm:spPr/>
      <dgm:t>
        <a:bodyPr/>
        <a:lstStyle/>
        <a:p>
          <a:r>
            <a:rPr lang="en-US" dirty="0"/>
            <a:t>Sprint 1 (March 1 – March 11) – Development of Databases to store Fingerprints, Collection of available fingerprints and storage, Initiation of Image Processing, design of sensors</a:t>
          </a:r>
        </a:p>
      </dgm:t>
    </dgm:pt>
    <dgm:pt modelId="{1AB96D52-9C34-4BB4-97CD-17168BA6F6C8}" cxnId="{F9B787E1-CEC2-4697-AC0C-303CF5EA698D}" type="parTrans">
      <dgm:prSet/>
      <dgm:spPr/>
      <dgm:t>
        <a:bodyPr/>
        <a:lstStyle/>
        <a:p>
          <a:endParaRPr lang="en-US"/>
        </a:p>
      </dgm:t>
    </dgm:pt>
    <dgm:pt modelId="{7098F1AB-904E-443A-9A27-2A258257F832}" cxnId="{F9B787E1-CEC2-4697-AC0C-303CF5EA698D}" type="sibTrans">
      <dgm:prSet/>
      <dgm:spPr/>
      <dgm:t>
        <a:bodyPr/>
        <a:lstStyle/>
        <a:p>
          <a:endParaRPr lang="en-US"/>
        </a:p>
      </dgm:t>
    </dgm:pt>
    <dgm:pt modelId="{27987E76-1391-479A-9818-C9968B2F50C1}">
      <dgm:prSet/>
      <dgm:spPr/>
      <dgm:t>
        <a:bodyPr/>
        <a:lstStyle/>
        <a:p>
          <a:r>
            <a:rPr lang="en-US" dirty="0"/>
            <a:t>Sprint 2 (March 14 – March 25) – Precise Image Processing development, Testing of data storage issues, Sensor development to detect fingerprints.</a:t>
          </a:r>
        </a:p>
      </dgm:t>
    </dgm:pt>
    <dgm:pt modelId="{5EF4D622-1730-4231-A528-3B6A47D689CE}" cxnId="{F57E483C-6F58-4D4B-8A59-050E2D4D04DF}" type="parTrans">
      <dgm:prSet/>
      <dgm:spPr/>
      <dgm:t>
        <a:bodyPr/>
        <a:lstStyle/>
        <a:p>
          <a:endParaRPr lang="en-US"/>
        </a:p>
      </dgm:t>
    </dgm:pt>
    <dgm:pt modelId="{75602277-C459-4D0A-9393-A9856C843523}" cxnId="{F57E483C-6F58-4D4B-8A59-050E2D4D04DF}" type="sibTrans">
      <dgm:prSet/>
      <dgm:spPr/>
      <dgm:t>
        <a:bodyPr/>
        <a:lstStyle/>
        <a:p>
          <a:endParaRPr lang="en-US"/>
        </a:p>
      </dgm:t>
    </dgm:pt>
    <dgm:pt modelId="{3B153587-5B74-2E42-B9DA-3B563A2F571D}">
      <dgm:prSet/>
      <dgm:spPr/>
      <dgm:t>
        <a:bodyPr/>
        <a:lstStyle/>
        <a:p>
          <a:r>
            <a:rPr lang="en-US" dirty="0"/>
            <a:t>Sprint 3 (March 28 – April 8) – Fixing the issues in Database, Testing of image processing, Production of sensors continued.</a:t>
          </a:r>
        </a:p>
      </dgm:t>
    </dgm:pt>
    <dgm:pt modelId="{B8E141C4-495D-3C4F-BB16-DECCA004F648}" cxnId="{609BC992-8E3E-934E-B489-45DB1E9655FC}" type="parTrans">
      <dgm:prSet/>
      <dgm:spPr/>
    </dgm:pt>
    <dgm:pt modelId="{EC1D711E-F1CF-DE49-AD16-9AF176F91DDF}" cxnId="{609BC992-8E3E-934E-B489-45DB1E9655FC}" type="sibTrans">
      <dgm:prSet/>
      <dgm:spPr/>
    </dgm:pt>
    <dgm:pt modelId="{50D68698-D92C-724E-8DDA-D314F8BB0809}" type="pres">
      <dgm:prSet presAssocID="{1964546C-E08C-4208-9FAF-E42A0F4FDDA6}" presName="linear" presStyleCnt="0">
        <dgm:presLayoutVars>
          <dgm:animLvl val="lvl"/>
          <dgm:resizeHandles val="exact"/>
        </dgm:presLayoutVars>
      </dgm:prSet>
      <dgm:spPr/>
    </dgm:pt>
    <dgm:pt modelId="{99D36C21-3217-B749-84DF-DD6C97247D18}" type="pres">
      <dgm:prSet presAssocID="{4D7741FC-FED7-439E-9588-86DB88500E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1CA2EB-B2A2-954C-998A-638B8DE1FBDD}" type="pres">
      <dgm:prSet presAssocID="{4418B809-2D7B-4682-8290-64D52166C4B0}" presName="spacer" presStyleCnt="0"/>
      <dgm:spPr/>
    </dgm:pt>
    <dgm:pt modelId="{68776C4B-D615-DF4B-9673-DB949B9B7ABE}" type="pres">
      <dgm:prSet presAssocID="{3E70969A-533B-45EE-AB4E-A12DCEF771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8617444-1A77-A14F-B708-475DA0D710C0}" type="pres">
      <dgm:prSet presAssocID="{3E70969A-533B-45EE-AB4E-A12DCEF771BF}" presName="childText" presStyleLbl="revTx" presStyleIdx="0" presStyleCnt="2">
        <dgm:presLayoutVars>
          <dgm:bulletEnabled val="1"/>
        </dgm:presLayoutVars>
      </dgm:prSet>
      <dgm:spPr/>
    </dgm:pt>
    <dgm:pt modelId="{1475FD60-E83E-AE43-9A5B-AF9C938F4060}" type="pres">
      <dgm:prSet presAssocID="{D364B87A-5C9C-49B9-A689-FA2A09F9968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2CEE216-F280-0C4F-BE1A-FF2C8283A672}" type="pres">
      <dgm:prSet presAssocID="{D364B87A-5C9C-49B9-A689-FA2A09F9968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527C900-AD51-C742-B27C-4DB8A46B8030}" type="presOf" srcId="{6815B5BA-FF43-4DDB-B033-EA70620FDB90}" destId="{58617444-1A77-A14F-B708-475DA0D710C0}" srcOrd="0" destOrd="0" presId="urn:microsoft.com/office/officeart/2005/8/layout/vList2"/>
    <dgm:cxn modelId="{89202501-0695-4C4D-A440-0E714A7E63E0}" type="presOf" srcId="{3E70969A-533B-45EE-AB4E-A12DCEF771BF}" destId="{68776C4B-D615-DF4B-9673-DB949B9B7ABE}" srcOrd="0" destOrd="0" presId="urn:microsoft.com/office/officeart/2005/8/layout/vList2"/>
    <dgm:cxn modelId="{B858D50B-2BC5-BD48-9846-8DD3A310C0A1}" type="presOf" srcId="{D364B87A-5C9C-49B9-A689-FA2A09F99682}" destId="{1475FD60-E83E-AE43-9A5B-AF9C938F4060}" srcOrd="0" destOrd="0" presId="urn:microsoft.com/office/officeart/2005/8/layout/vList2"/>
    <dgm:cxn modelId="{6A4ED713-5334-DB4E-8401-76E9DD35D84B}" type="presOf" srcId="{B865615A-748F-4C6D-B60B-103552CC7B55}" destId="{58617444-1A77-A14F-B708-475DA0D710C0}" srcOrd="0" destOrd="1" presId="urn:microsoft.com/office/officeart/2005/8/layout/vList2"/>
    <dgm:cxn modelId="{6E517427-57C0-F04F-99F0-C6E84B69F2AB}" type="presOf" srcId="{97CF29F0-767D-4DEE-BD0F-0AC970121F0D}" destId="{32CEE216-F280-0C4F-BE1A-FF2C8283A672}" srcOrd="0" destOrd="0" presId="urn:microsoft.com/office/officeart/2005/8/layout/vList2"/>
    <dgm:cxn modelId="{F57E483C-6F58-4D4B-8A59-050E2D4D04DF}" srcId="{D364B87A-5C9C-49B9-A689-FA2A09F99682}" destId="{27987E76-1391-479A-9818-C9968B2F50C1}" srcOrd="1" destOrd="0" parTransId="{5EF4D622-1730-4231-A528-3B6A47D689CE}" sibTransId="{75602277-C459-4D0A-9393-A9856C843523}"/>
    <dgm:cxn modelId="{9C41CB4A-CA7B-4CFC-993B-8B248EFED24B}" srcId="{1964546C-E08C-4208-9FAF-E42A0F4FDDA6}" destId="{3E70969A-533B-45EE-AB4E-A12DCEF771BF}" srcOrd="1" destOrd="0" parTransId="{278AD6C1-BCB7-4A80-8208-8743C97EB798}" sibTransId="{4927CBCA-709B-4F47-9C67-042DEC469616}"/>
    <dgm:cxn modelId="{48DC916A-1E3A-4DB4-93C2-D00DE04A326B}" srcId="{3E70969A-533B-45EE-AB4E-A12DCEF771BF}" destId="{B865615A-748F-4C6D-B60B-103552CC7B55}" srcOrd="1" destOrd="0" parTransId="{502D827D-275F-49BC-88CE-68F7B275856E}" sibTransId="{E6D3E71D-5EBE-4AF2-8610-089259DE8BDF}"/>
    <dgm:cxn modelId="{AD7C8788-D053-4A2B-B53A-C78AA48DA248}" srcId="{3E70969A-533B-45EE-AB4E-A12DCEF771BF}" destId="{6815B5BA-FF43-4DDB-B033-EA70620FDB90}" srcOrd="0" destOrd="0" parTransId="{9495064B-AB6F-439E-97EE-7E52B31C1978}" sibTransId="{9A86A3B7-824B-4B8F-B655-6C27E91F9069}"/>
    <dgm:cxn modelId="{04713B8B-F24F-F140-A03D-283EE22BBEB3}" type="presOf" srcId="{4D7741FC-FED7-439E-9588-86DB88500E68}" destId="{99D36C21-3217-B749-84DF-DD6C97247D18}" srcOrd="0" destOrd="0" presId="urn:microsoft.com/office/officeart/2005/8/layout/vList2"/>
    <dgm:cxn modelId="{609BC992-8E3E-934E-B489-45DB1E9655FC}" srcId="{D364B87A-5C9C-49B9-A689-FA2A09F99682}" destId="{3B153587-5B74-2E42-B9DA-3B563A2F571D}" srcOrd="2" destOrd="0" parTransId="{B8E141C4-495D-3C4F-BB16-DECCA004F648}" sibTransId="{EC1D711E-F1CF-DE49-AD16-9AF176F91DDF}"/>
    <dgm:cxn modelId="{2749B999-2402-4E6A-AB4B-78D14DFA5BC1}" srcId="{1964546C-E08C-4208-9FAF-E42A0F4FDDA6}" destId="{D364B87A-5C9C-49B9-A689-FA2A09F99682}" srcOrd="2" destOrd="0" parTransId="{BEC460CA-FD6C-4A97-83D5-FEB7F8DC824E}" sibTransId="{72E4173B-F9B6-4D77-A50E-222ECDFB0E2C}"/>
    <dgm:cxn modelId="{529848A5-180C-1A4E-9A0C-C05F64E747D9}" type="presOf" srcId="{3B153587-5B74-2E42-B9DA-3B563A2F571D}" destId="{32CEE216-F280-0C4F-BE1A-FF2C8283A672}" srcOrd="0" destOrd="2" presId="urn:microsoft.com/office/officeart/2005/8/layout/vList2"/>
    <dgm:cxn modelId="{8A7F11A8-4CC7-A148-A618-3AFA1287ED6F}" type="presOf" srcId="{1964546C-E08C-4208-9FAF-E42A0F4FDDA6}" destId="{50D68698-D92C-724E-8DDA-D314F8BB0809}" srcOrd="0" destOrd="0" presId="urn:microsoft.com/office/officeart/2005/8/layout/vList2"/>
    <dgm:cxn modelId="{EB6396B8-44A2-4D4E-B081-65422076F949}" type="presOf" srcId="{27987E76-1391-479A-9818-C9968B2F50C1}" destId="{32CEE216-F280-0C4F-BE1A-FF2C8283A672}" srcOrd="0" destOrd="1" presId="urn:microsoft.com/office/officeart/2005/8/layout/vList2"/>
    <dgm:cxn modelId="{78635FC3-2B8F-459A-9C59-F309227CB1F5}" srcId="{1964546C-E08C-4208-9FAF-E42A0F4FDDA6}" destId="{4D7741FC-FED7-439E-9588-86DB88500E68}" srcOrd="0" destOrd="0" parTransId="{DA4D7871-CD9B-465E-8809-B71D2B9BBF41}" sibTransId="{4418B809-2D7B-4682-8290-64D52166C4B0}"/>
    <dgm:cxn modelId="{F9B787E1-CEC2-4697-AC0C-303CF5EA698D}" srcId="{D364B87A-5C9C-49B9-A689-FA2A09F99682}" destId="{97CF29F0-767D-4DEE-BD0F-0AC970121F0D}" srcOrd="0" destOrd="0" parTransId="{1AB96D52-9C34-4BB4-97CD-17168BA6F6C8}" sibTransId="{7098F1AB-904E-443A-9A27-2A258257F832}"/>
    <dgm:cxn modelId="{DC7E15C7-D668-024E-A027-F84BB10D5FD9}" type="presParOf" srcId="{50D68698-D92C-724E-8DDA-D314F8BB0809}" destId="{99D36C21-3217-B749-84DF-DD6C97247D18}" srcOrd="0" destOrd="0" presId="urn:microsoft.com/office/officeart/2005/8/layout/vList2"/>
    <dgm:cxn modelId="{C2728513-7E4F-3346-ABBE-704E62EE7BF7}" type="presParOf" srcId="{50D68698-D92C-724E-8DDA-D314F8BB0809}" destId="{B11CA2EB-B2A2-954C-998A-638B8DE1FBDD}" srcOrd="1" destOrd="0" presId="urn:microsoft.com/office/officeart/2005/8/layout/vList2"/>
    <dgm:cxn modelId="{DC1C0E13-9883-DE4B-8B2E-24CAA096A522}" type="presParOf" srcId="{50D68698-D92C-724E-8DDA-D314F8BB0809}" destId="{68776C4B-D615-DF4B-9673-DB949B9B7ABE}" srcOrd="2" destOrd="0" presId="urn:microsoft.com/office/officeart/2005/8/layout/vList2"/>
    <dgm:cxn modelId="{80B75CAA-871D-5A48-9D1E-6CDB343C2B06}" type="presParOf" srcId="{50D68698-D92C-724E-8DDA-D314F8BB0809}" destId="{58617444-1A77-A14F-B708-475DA0D710C0}" srcOrd="3" destOrd="0" presId="urn:microsoft.com/office/officeart/2005/8/layout/vList2"/>
    <dgm:cxn modelId="{FE4A541F-58F9-1545-B7E3-5AF54A98AB3B}" type="presParOf" srcId="{50D68698-D92C-724E-8DDA-D314F8BB0809}" destId="{1475FD60-E83E-AE43-9A5B-AF9C938F4060}" srcOrd="4" destOrd="0" presId="urn:microsoft.com/office/officeart/2005/8/layout/vList2"/>
    <dgm:cxn modelId="{9C5ED30D-7219-8449-A418-641645D8E01A}" type="presParOf" srcId="{50D68698-D92C-724E-8DDA-D314F8BB0809}" destId="{32CEE216-F280-0C4F-BE1A-FF2C8283A67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92A4D8-BDF2-BD47-818D-C1A797E1AC0A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615A6F-E8F0-1548-9A8B-FAAC2F080205}">
      <dgm:prSet phldrT="[Text]"/>
      <dgm:spPr/>
      <dgm:t>
        <a:bodyPr/>
        <a:lstStyle/>
        <a:p>
          <a:r>
            <a:rPr lang="en-US" dirty="0"/>
            <a:t>Fingerprint based ATM</a:t>
          </a:r>
        </a:p>
      </dgm:t>
    </dgm:pt>
    <dgm:pt modelId="{F7666018-8BB1-C94C-AC3F-022F923BF56C}" cxnId="{64A53FD5-C4DB-C34F-B736-21754894D827}" type="parTrans">
      <dgm:prSet/>
      <dgm:spPr/>
      <dgm:t>
        <a:bodyPr/>
        <a:lstStyle/>
        <a:p>
          <a:endParaRPr lang="en-US"/>
        </a:p>
      </dgm:t>
    </dgm:pt>
    <dgm:pt modelId="{98A1F5F4-0D88-2A42-AA36-69519548A89B}" cxnId="{64A53FD5-C4DB-C34F-B736-21754894D827}" type="sibTrans">
      <dgm:prSet/>
      <dgm:spPr/>
      <dgm:t>
        <a:bodyPr/>
        <a:lstStyle/>
        <a:p>
          <a:endParaRPr lang="en-US"/>
        </a:p>
      </dgm:t>
    </dgm:pt>
    <dgm:pt modelId="{46B61E07-1928-0346-8A1C-D0D092D595A8}" type="asst">
      <dgm:prSet phldrT="[Text]"/>
      <dgm:spPr/>
      <dgm:t>
        <a:bodyPr/>
        <a:lstStyle/>
        <a:p>
          <a:r>
            <a:rPr lang="en-US" dirty="0"/>
            <a:t>Approvals &amp; Scheduling</a:t>
          </a:r>
        </a:p>
      </dgm:t>
    </dgm:pt>
    <dgm:pt modelId="{07E59B66-1656-3340-920B-09906A7303BF}" cxnId="{776CD176-71B5-AC4B-A625-E6FB641878B1}" type="parTrans">
      <dgm:prSet/>
      <dgm:spPr/>
      <dgm:t>
        <a:bodyPr/>
        <a:lstStyle/>
        <a:p>
          <a:endParaRPr lang="en-US"/>
        </a:p>
      </dgm:t>
    </dgm:pt>
    <dgm:pt modelId="{4BF106D2-6CF9-7847-A6B7-89DCC312A5D5}" cxnId="{776CD176-71B5-AC4B-A625-E6FB641878B1}" type="sibTrans">
      <dgm:prSet/>
      <dgm:spPr/>
      <dgm:t>
        <a:bodyPr/>
        <a:lstStyle/>
        <a:p>
          <a:endParaRPr lang="en-US"/>
        </a:p>
      </dgm:t>
    </dgm:pt>
    <dgm:pt modelId="{7D5B834F-ACAC-6A43-AA47-62AAB183B2DC}">
      <dgm:prSet phldrT="[Text]"/>
      <dgm:spPr/>
      <dgm:t>
        <a:bodyPr/>
        <a:lstStyle/>
        <a:p>
          <a:r>
            <a:rPr lang="en-US" dirty="0"/>
            <a:t>Design of Sensors</a:t>
          </a:r>
        </a:p>
      </dgm:t>
    </dgm:pt>
    <dgm:pt modelId="{A9B7AC88-6F86-C149-B838-18361AEB7D65}" cxnId="{C8B4D16F-C840-1843-AFF3-D1E8FD7E2142}" type="parTrans">
      <dgm:prSet/>
      <dgm:spPr/>
      <dgm:t>
        <a:bodyPr/>
        <a:lstStyle/>
        <a:p>
          <a:endParaRPr lang="en-US"/>
        </a:p>
      </dgm:t>
    </dgm:pt>
    <dgm:pt modelId="{FECD4704-6383-8B4E-BA75-69013B318B12}" cxnId="{C8B4D16F-C840-1843-AFF3-D1E8FD7E2142}" type="sibTrans">
      <dgm:prSet/>
      <dgm:spPr/>
      <dgm:t>
        <a:bodyPr/>
        <a:lstStyle/>
        <a:p>
          <a:endParaRPr lang="en-US"/>
        </a:p>
      </dgm:t>
    </dgm:pt>
    <dgm:pt modelId="{16BE60FA-41F3-1840-B057-1F39C5FB712B}">
      <dgm:prSet phldrT="[Text]"/>
      <dgm:spPr/>
      <dgm:t>
        <a:bodyPr/>
        <a:lstStyle/>
        <a:p>
          <a:r>
            <a:rPr lang="en-US" dirty="0"/>
            <a:t>Image Processing</a:t>
          </a:r>
        </a:p>
      </dgm:t>
    </dgm:pt>
    <dgm:pt modelId="{EDAC3500-6798-7643-BB3D-A5BA70C13C70}" cxnId="{1A27DC1C-0074-7B45-B9DF-15134070D022}" type="parTrans">
      <dgm:prSet/>
      <dgm:spPr/>
      <dgm:t>
        <a:bodyPr/>
        <a:lstStyle/>
        <a:p>
          <a:endParaRPr lang="en-US"/>
        </a:p>
      </dgm:t>
    </dgm:pt>
    <dgm:pt modelId="{058BA973-FAB8-8341-9F54-E306EA3C8587}" cxnId="{1A27DC1C-0074-7B45-B9DF-15134070D022}" type="sibTrans">
      <dgm:prSet/>
      <dgm:spPr/>
      <dgm:t>
        <a:bodyPr/>
        <a:lstStyle/>
        <a:p>
          <a:endParaRPr lang="en-US"/>
        </a:p>
      </dgm:t>
    </dgm:pt>
    <dgm:pt modelId="{BEA8BF43-3523-3C4A-A8BD-6493719AAE26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C596128-FF2D-234C-BA15-E2850A52091D}" cxnId="{98F1C0AC-AD49-A44E-9C20-5A1D3CA0F80E}" type="parTrans">
      <dgm:prSet/>
      <dgm:spPr/>
      <dgm:t>
        <a:bodyPr/>
        <a:lstStyle/>
        <a:p>
          <a:endParaRPr lang="en-US"/>
        </a:p>
      </dgm:t>
    </dgm:pt>
    <dgm:pt modelId="{A1693F9D-AAE4-1C49-90B6-5483CF3308B6}" cxnId="{98F1C0AC-AD49-A44E-9C20-5A1D3CA0F80E}" type="sibTrans">
      <dgm:prSet/>
      <dgm:spPr/>
      <dgm:t>
        <a:bodyPr/>
        <a:lstStyle/>
        <a:p>
          <a:endParaRPr lang="en-US"/>
        </a:p>
      </dgm:t>
    </dgm:pt>
    <dgm:pt modelId="{F31C4EA1-AA57-7442-B59D-9E2BB8420C33}">
      <dgm:prSet/>
      <dgm:spPr/>
      <dgm:t>
        <a:bodyPr/>
        <a:lstStyle/>
        <a:p>
          <a:r>
            <a:rPr lang="en-US" dirty="0"/>
            <a:t>Sensor modelling</a:t>
          </a:r>
        </a:p>
      </dgm:t>
    </dgm:pt>
    <dgm:pt modelId="{0A2E968A-D4A6-E044-AF89-D55592EF763B}" cxnId="{580C93DD-53E4-5B40-8777-A5F9343A1D1D}" type="parTrans">
      <dgm:prSet/>
      <dgm:spPr/>
      <dgm:t>
        <a:bodyPr/>
        <a:lstStyle/>
        <a:p>
          <a:endParaRPr lang="en-US"/>
        </a:p>
      </dgm:t>
    </dgm:pt>
    <dgm:pt modelId="{CD4DBC9F-147E-4C4C-BF4F-665EB2748C6F}" cxnId="{580C93DD-53E4-5B40-8777-A5F9343A1D1D}" type="sibTrans">
      <dgm:prSet/>
      <dgm:spPr/>
      <dgm:t>
        <a:bodyPr/>
        <a:lstStyle/>
        <a:p>
          <a:endParaRPr lang="en-US"/>
        </a:p>
      </dgm:t>
    </dgm:pt>
    <dgm:pt modelId="{85B57E16-C7A1-6648-980A-09BF856E59E6}">
      <dgm:prSet/>
      <dgm:spPr/>
      <dgm:t>
        <a:bodyPr/>
        <a:lstStyle/>
        <a:p>
          <a:r>
            <a:rPr lang="en-US" dirty="0"/>
            <a:t>Testing &amp; Integration</a:t>
          </a:r>
        </a:p>
      </dgm:t>
    </dgm:pt>
    <dgm:pt modelId="{7BD2E19C-F1AF-3045-8F89-B7085A440689}" cxnId="{E9EA4DB5-FAAF-1244-9FE8-C72E810349F8}" type="parTrans">
      <dgm:prSet/>
      <dgm:spPr/>
      <dgm:t>
        <a:bodyPr/>
        <a:lstStyle/>
        <a:p>
          <a:endParaRPr lang="en-US"/>
        </a:p>
      </dgm:t>
    </dgm:pt>
    <dgm:pt modelId="{564BF528-E545-8C44-BA46-E570CFADC678}" cxnId="{E9EA4DB5-FAAF-1244-9FE8-C72E810349F8}" type="sibTrans">
      <dgm:prSet/>
      <dgm:spPr/>
      <dgm:t>
        <a:bodyPr/>
        <a:lstStyle/>
        <a:p>
          <a:endParaRPr lang="en-US"/>
        </a:p>
      </dgm:t>
    </dgm:pt>
    <dgm:pt modelId="{ECA74C13-B817-EC45-BFFA-0613D20E219C}">
      <dgm:prSet/>
      <dgm:spPr/>
      <dgm:t>
        <a:bodyPr/>
        <a:lstStyle/>
        <a:p>
          <a:r>
            <a:rPr lang="en-US" dirty="0"/>
            <a:t>Implementation of Digital Image Processing</a:t>
          </a:r>
        </a:p>
      </dgm:t>
    </dgm:pt>
    <dgm:pt modelId="{F6663CC3-A7BF-CD45-AB21-33106D0EA7DE}" cxnId="{B8FA7304-6B53-AA46-97A2-B10798A5922E}" type="parTrans">
      <dgm:prSet/>
      <dgm:spPr/>
      <dgm:t>
        <a:bodyPr/>
        <a:lstStyle/>
        <a:p>
          <a:endParaRPr lang="en-US"/>
        </a:p>
      </dgm:t>
    </dgm:pt>
    <dgm:pt modelId="{B326530C-FB83-FD47-A229-52BC0387CBC2}" cxnId="{B8FA7304-6B53-AA46-97A2-B10798A5922E}" type="sibTrans">
      <dgm:prSet/>
      <dgm:spPr/>
      <dgm:t>
        <a:bodyPr/>
        <a:lstStyle/>
        <a:p>
          <a:endParaRPr lang="en-US"/>
        </a:p>
      </dgm:t>
    </dgm:pt>
    <dgm:pt modelId="{1D617C63-DC94-8B4A-8E5D-031351F5AFCC}">
      <dgm:prSet/>
      <dgm:spPr/>
      <dgm:t>
        <a:bodyPr/>
        <a:lstStyle/>
        <a:p>
          <a:r>
            <a:rPr lang="en-US" dirty="0"/>
            <a:t>Finalizing optical sensor working well with design</a:t>
          </a:r>
        </a:p>
      </dgm:t>
    </dgm:pt>
    <dgm:pt modelId="{7F09EF8B-BE39-9C4C-BF2A-1F943328017E}" cxnId="{7CE7ADB7-6DE4-E849-9201-D4387E3DA587}" type="parTrans">
      <dgm:prSet/>
      <dgm:spPr/>
      <dgm:t>
        <a:bodyPr/>
        <a:lstStyle/>
        <a:p>
          <a:endParaRPr lang="en-US"/>
        </a:p>
      </dgm:t>
    </dgm:pt>
    <dgm:pt modelId="{6C68CDC3-1BB9-4D41-93E6-92DFE9EAC2FE}" cxnId="{7CE7ADB7-6DE4-E849-9201-D4387E3DA587}" type="sibTrans">
      <dgm:prSet/>
      <dgm:spPr/>
      <dgm:t>
        <a:bodyPr/>
        <a:lstStyle/>
        <a:p>
          <a:endParaRPr lang="en-US"/>
        </a:p>
      </dgm:t>
    </dgm:pt>
    <dgm:pt modelId="{084EE900-7516-D244-9C0E-96591D0F5C74}">
      <dgm:prSet/>
      <dgm:spPr/>
      <dgm:t>
        <a:bodyPr/>
        <a:lstStyle/>
        <a:p>
          <a:r>
            <a:rPr lang="en-US" dirty="0"/>
            <a:t>Unit Testing of Fingerprint deduction</a:t>
          </a:r>
        </a:p>
      </dgm:t>
    </dgm:pt>
    <dgm:pt modelId="{B12E4EAB-38C2-864F-AD29-AD34FEEB293B}" cxnId="{1577FA77-30D3-DA44-A7F9-5E9B580B1055}" type="parTrans">
      <dgm:prSet/>
      <dgm:spPr/>
      <dgm:t>
        <a:bodyPr/>
        <a:lstStyle/>
        <a:p>
          <a:endParaRPr lang="en-US"/>
        </a:p>
      </dgm:t>
    </dgm:pt>
    <dgm:pt modelId="{FC5D9444-E2BC-464A-96FF-7F937F732F32}" cxnId="{1577FA77-30D3-DA44-A7F9-5E9B580B1055}" type="sibTrans">
      <dgm:prSet/>
      <dgm:spPr/>
      <dgm:t>
        <a:bodyPr/>
        <a:lstStyle/>
        <a:p>
          <a:endParaRPr lang="en-US"/>
        </a:p>
      </dgm:t>
    </dgm:pt>
    <dgm:pt modelId="{6F5475CC-C752-C54B-8499-2CCCFF4E7367}">
      <dgm:prSet/>
      <dgm:spPr/>
      <dgm:t>
        <a:bodyPr/>
        <a:lstStyle/>
        <a:p>
          <a:r>
            <a:rPr lang="en-US" dirty="0"/>
            <a:t>Database Creation</a:t>
          </a:r>
        </a:p>
      </dgm:t>
    </dgm:pt>
    <dgm:pt modelId="{41433A87-E614-3440-8433-E385BFFD26D3}" cxnId="{127B9833-376C-FE4E-864D-C64FD484D405}" type="parTrans">
      <dgm:prSet/>
      <dgm:spPr/>
      <dgm:t>
        <a:bodyPr/>
        <a:lstStyle/>
        <a:p>
          <a:endParaRPr lang="en-US"/>
        </a:p>
      </dgm:t>
    </dgm:pt>
    <dgm:pt modelId="{694DB1D8-28C7-8F46-894D-EAE42552F4F3}" cxnId="{127B9833-376C-FE4E-864D-C64FD484D405}" type="sibTrans">
      <dgm:prSet/>
      <dgm:spPr/>
      <dgm:t>
        <a:bodyPr/>
        <a:lstStyle/>
        <a:p>
          <a:endParaRPr lang="en-US"/>
        </a:p>
      </dgm:t>
    </dgm:pt>
    <dgm:pt modelId="{DEEC3F12-B62C-9042-8C26-B193B7470439}">
      <dgm:prSet/>
      <dgm:spPr/>
      <dgm:t>
        <a:bodyPr/>
        <a:lstStyle/>
        <a:p>
          <a:r>
            <a:rPr lang="en-US" dirty="0"/>
            <a:t>Uploading available Fingerprints</a:t>
          </a:r>
        </a:p>
      </dgm:t>
    </dgm:pt>
    <dgm:pt modelId="{8FED07AF-E25D-C84F-8524-007B0FE92867}" cxnId="{0F1C6C19-1C0E-3145-8618-952060D943AC}" type="parTrans">
      <dgm:prSet/>
      <dgm:spPr/>
      <dgm:t>
        <a:bodyPr/>
        <a:lstStyle/>
        <a:p>
          <a:endParaRPr lang="en-US"/>
        </a:p>
      </dgm:t>
    </dgm:pt>
    <dgm:pt modelId="{2C7E9CEC-B593-2C40-B5AF-8EA8D5D4B8AB}" cxnId="{0F1C6C19-1C0E-3145-8618-952060D943AC}" type="sibTrans">
      <dgm:prSet/>
      <dgm:spPr/>
      <dgm:t>
        <a:bodyPr/>
        <a:lstStyle/>
        <a:p>
          <a:endParaRPr lang="en-US"/>
        </a:p>
      </dgm:t>
    </dgm:pt>
    <dgm:pt modelId="{D98DB50B-B84B-D143-B9C2-7FF81686159F}">
      <dgm:prSet/>
      <dgm:spPr/>
      <dgm:t>
        <a:bodyPr/>
        <a:lstStyle/>
        <a:p>
          <a:r>
            <a:rPr lang="en-US" dirty="0"/>
            <a:t>Retrieval and storage of fingerprints</a:t>
          </a:r>
        </a:p>
      </dgm:t>
    </dgm:pt>
    <dgm:pt modelId="{7A2FF742-5DD0-3241-8FAA-3E930C00C6FD}" cxnId="{3FEFA7AE-B2D2-A143-83DD-757EE383659B}" type="parTrans">
      <dgm:prSet/>
      <dgm:spPr/>
      <dgm:t>
        <a:bodyPr/>
        <a:lstStyle/>
        <a:p>
          <a:endParaRPr lang="en-US"/>
        </a:p>
      </dgm:t>
    </dgm:pt>
    <dgm:pt modelId="{7200C9B2-860C-9B41-95E9-AE8FCE6C8BF8}" cxnId="{3FEFA7AE-B2D2-A143-83DD-757EE383659B}" type="sibTrans">
      <dgm:prSet/>
      <dgm:spPr/>
      <dgm:t>
        <a:bodyPr/>
        <a:lstStyle/>
        <a:p>
          <a:endParaRPr lang="en-US"/>
        </a:p>
      </dgm:t>
    </dgm:pt>
    <dgm:pt modelId="{E88A223E-C7B0-FD42-99F1-B0A51CE38294}">
      <dgm:prSet/>
      <dgm:spPr/>
      <dgm:t>
        <a:bodyPr/>
        <a:lstStyle/>
        <a:p>
          <a:r>
            <a:rPr lang="en-US" dirty="0"/>
            <a:t>Load testing</a:t>
          </a:r>
        </a:p>
      </dgm:t>
    </dgm:pt>
    <dgm:pt modelId="{2863667D-C592-6D41-AE66-7605C724D7CE}" cxnId="{37940904-4866-E247-81F7-246BCB3F817A}" type="parTrans">
      <dgm:prSet/>
      <dgm:spPr/>
      <dgm:t>
        <a:bodyPr/>
        <a:lstStyle/>
        <a:p>
          <a:endParaRPr lang="en-US"/>
        </a:p>
      </dgm:t>
    </dgm:pt>
    <dgm:pt modelId="{BBDB3D86-EECB-9E41-BCCD-E859A3AE0718}" cxnId="{37940904-4866-E247-81F7-246BCB3F817A}" type="sibTrans">
      <dgm:prSet/>
      <dgm:spPr/>
      <dgm:t>
        <a:bodyPr/>
        <a:lstStyle/>
        <a:p>
          <a:endParaRPr lang="en-US"/>
        </a:p>
      </dgm:t>
    </dgm:pt>
    <dgm:pt modelId="{F0DB073D-3AAB-A641-894D-909BAEFE6F77}">
      <dgm:prSet/>
      <dgm:spPr/>
      <dgm:t>
        <a:bodyPr/>
        <a:lstStyle/>
        <a:p>
          <a:r>
            <a:rPr lang="en-US" dirty="0"/>
            <a:t>Integration of Sensors and Image Processing</a:t>
          </a:r>
        </a:p>
      </dgm:t>
    </dgm:pt>
    <dgm:pt modelId="{248990FA-E692-724E-AD56-3A18A2EDD58A}" cxnId="{26053303-2219-DD42-8978-6C793A69516E}" type="parTrans">
      <dgm:prSet/>
      <dgm:spPr/>
      <dgm:t>
        <a:bodyPr/>
        <a:lstStyle/>
        <a:p>
          <a:endParaRPr lang="en-US"/>
        </a:p>
      </dgm:t>
    </dgm:pt>
    <dgm:pt modelId="{7C91D47C-A07A-8747-A776-B07530880B8D}" cxnId="{26053303-2219-DD42-8978-6C793A69516E}" type="sibTrans">
      <dgm:prSet/>
      <dgm:spPr/>
      <dgm:t>
        <a:bodyPr/>
        <a:lstStyle/>
        <a:p>
          <a:endParaRPr lang="en-US"/>
        </a:p>
      </dgm:t>
    </dgm:pt>
    <dgm:pt modelId="{742BE9CB-13A2-E541-866D-06A773AC729A}">
      <dgm:prSet/>
      <dgm:spPr/>
      <dgm:t>
        <a:bodyPr/>
        <a:lstStyle/>
        <a:p>
          <a:r>
            <a:rPr lang="en-US" dirty="0"/>
            <a:t>Connecting the implementation to storage</a:t>
          </a:r>
        </a:p>
      </dgm:t>
    </dgm:pt>
    <dgm:pt modelId="{A4A1E982-1CE8-D145-AFAB-A5E5F6DE4862}" cxnId="{DFE91B14-606C-0D44-B9E1-8C576C241628}" type="parTrans">
      <dgm:prSet/>
      <dgm:spPr/>
      <dgm:t>
        <a:bodyPr/>
        <a:lstStyle/>
        <a:p>
          <a:endParaRPr lang="en-US"/>
        </a:p>
      </dgm:t>
    </dgm:pt>
    <dgm:pt modelId="{4CA180A3-CBA7-004F-9351-EC61E2F157E3}" cxnId="{DFE91B14-606C-0D44-B9E1-8C576C241628}" type="sibTrans">
      <dgm:prSet/>
      <dgm:spPr/>
      <dgm:t>
        <a:bodyPr/>
        <a:lstStyle/>
        <a:p>
          <a:endParaRPr lang="en-US"/>
        </a:p>
      </dgm:t>
    </dgm:pt>
    <dgm:pt modelId="{FCE2EE65-A266-8C48-9426-CE094772C863}">
      <dgm:prSet/>
      <dgm:spPr/>
      <dgm:t>
        <a:bodyPr/>
        <a:lstStyle/>
        <a:p>
          <a:r>
            <a:rPr lang="en-US" dirty="0"/>
            <a:t>Testing Overall flow of storing and authenticating fingerprint</a:t>
          </a:r>
        </a:p>
      </dgm:t>
    </dgm:pt>
    <dgm:pt modelId="{F7D217DD-7DC4-5B48-9089-0C13FEA16264}" cxnId="{A6803CF5-7F91-E447-B9EB-31E299FF4777}" type="parTrans">
      <dgm:prSet/>
      <dgm:spPr/>
      <dgm:t>
        <a:bodyPr/>
        <a:lstStyle/>
        <a:p>
          <a:endParaRPr lang="en-US"/>
        </a:p>
      </dgm:t>
    </dgm:pt>
    <dgm:pt modelId="{A88DC3B2-6ED3-CF43-97CC-78A7F9FA6B80}" cxnId="{A6803CF5-7F91-E447-B9EB-31E299FF4777}" type="sibTrans">
      <dgm:prSet/>
      <dgm:spPr/>
      <dgm:t>
        <a:bodyPr/>
        <a:lstStyle/>
        <a:p>
          <a:endParaRPr lang="en-US"/>
        </a:p>
      </dgm:t>
    </dgm:pt>
    <dgm:pt modelId="{71CC6D8F-3B53-0A43-A25D-1EFBD3064F4F}">
      <dgm:prSet/>
      <dgm:spPr/>
      <dgm:t>
        <a:bodyPr/>
        <a:lstStyle/>
        <a:p>
          <a:r>
            <a:rPr lang="en-US" dirty="0"/>
            <a:t>Field Testing</a:t>
          </a:r>
        </a:p>
      </dgm:t>
    </dgm:pt>
    <dgm:pt modelId="{5D747723-D5F0-9447-BF4C-C92D18BDC976}" cxnId="{730F09BD-87BB-3844-A602-F28CE18EF432}" type="parTrans">
      <dgm:prSet/>
      <dgm:spPr/>
      <dgm:t>
        <a:bodyPr/>
        <a:lstStyle/>
        <a:p>
          <a:endParaRPr lang="en-US"/>
        </a:p>
      </dgm:t>
    </dgm:pt>
    <dgm:pt modelId="{39CC39E0-161B-F64C-9C5A-9E8ACEED101B}" cxnId="{730F09BD-87BB-3844-A602-F28CE18EF432}" type="sibTrans">
      <dgm:prSet/>
      <dgm:spPr/>
      <dgm:t>
        <a:bodyPr/>
        <a:lstStyle/>
        <a:p>
          <a:endParaRPr lang="en-US"/>
        </a:p>
      </dgm:t>
    </dgm:pt>
    <dgm:pt modelId="{505A75FE-8553-B94B-B616-23C822419560}">
      <dgm:prSet/>
      <dgm:spPr/>
      <dgm:t>
        <a:bodyPr/>
        <a:lstStyle/>
        <a:p>
          <a:r>
            <a:rPr lang="en-US" dirty="0"/>
            <a:t>Installation</a:t>
          </a:r>
        </a:p>
      </dgm:t>
    </dgm:pt>
    <dgm:pt modelId="{3916C55D-EBFE-2346-8E8A-D153D046881B}" cxnId="{D274E70D-8E2C-BD48-8747-65E425AB7964}" type="parTrans">
      <dgm:prSet/>
      <dgm:spPr/>
      <dgm:t>
        <a:bodyPr/>
        <a:lstStyle/>
        <a:p>
          <a:endParaRPr lang="en-US"/>
        </a:p>
      </dgm:t>
    </dgm:pt>
    <dgm:pt modelId="{22506971-6A45-2048-866C-355712521609}" cxnId="{D274E70D-8E2C-BD48-8747-65E425AB7964}" type="sibTrans">
      <dgm:prSet/>
      <dgm:spPr/>
      <dgm:t>
        <a:bodyPr/>
        <a:lstStyle/>
        <a:p>
          <a:endParaRPr lang="en-US"/>
        </a:p>
      </dgm:t>
    </dgm:pt>
    <dgm:pt modelId="{D901CDCD-A5EF-894F-BEAC-FA265314303E}">
      <dgm:prSet/>
      <dgm:spPr/>
      <dgm:t>
        <a:bodyPr/>
        <a:lstStyle/>
        <a:p>
          <a:r>
            <a:rPr lang="en-US" dirty="0"/>
            <a:t>Installation of final product  in ATM’s</a:t>
          </a:r>
        </a:p>
      </dgm:t>
    </dgm:pt>
    <dgm:pt modelId="{B41899EF-33B4-284D-8B1E-A4C5E41AC3E6}" cxnId="{D9BCAC97-4A15-B643-A72A-0DC60AAE57D7}" type="parTrans">
      <dgm:prSet/>
      <dgm:spPr/>
      <dgm:t>
        <a:bodyPr/>
        <a:lstStyle/>
        <a:p>
          <a:endParaRPr lang="en-US"/>
        </a:p>
      </dgm:t>
    </dgm:pt>
    <dgm:pt modelId="{355F444E-3E9D-D749-9B66-23B7DE6AE561}" cxnId="{D9BCAC97-4A15-B643-A72A-0DC60AAE57D7}" type="sibTrans">
      <dgm:prSet/>
      <dgm:spPr/>
      <dgm:t>
        <a:bodyPr/>
        <a:lstStyle/>
        <a:p>
          <a:endParaRPr lang="en-US"/>
        </a:p>
      </dgm:t>
    </dgm:pt>
    <dgm:pt modelId="{004F880E-F47A-4947-8A5C-A6368F80B2CF}" type="pres">
      <dgm:prSet presAssocID="{2E92A4D8-BDF2-BD47-818D-C1A797E1AC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939C71-04A7-F946-97FA-FB6237161825}" type="pres">
      <dgm:prSet presAssocID="{B5615A6F-E8F0-1548-9A8B-FAAC2F080205}" presName="hierRoot1" presStyleCnt="0">
        <dgm:presLayoutVars>
          <dgm:hierBranch val="init"/>
        </dgm:presLayoutVars>
      </dgm:prSet>
      <dgm:spPr/>
    </dgm:pt>
    <dgm:pt modelId="{5A57C37E-C89E-CE49-928A-81EFD30B7394}" type="pres">
      <dgm:prSet presAssocID="{B5615A6F-E8F0-1548-9A8B-FAAC2F080205}" presName="rootComposite1" presStyleCnt="0"/>
      <dgm:spPr/>
    </dgm:pt>
    <dgm:pt modelId="{EEB46726-21FD-D340-822C-FE865CC24212}" type="pres">
      <dgm:prSet presAssocID="{B5615A6F-E8F0-1548-9A8B-FAAC2F080205}" presName="rootText1" presStyleLbl="node0" presStyleIdx="0" presStyleCnt="1">
        <dgm:presLayoutVars>
          <dgm:chPref val="3"/>
        </dgm:presLayoutVars>
      </dgm:prSet>
      <dgm:spPr/>
    </dgm:pt>
    <dgm:pt modelId="{4344F4EB-F09F-CD43-8F3E-FC1B6DA5B4B8}" type="pres">
      <dgm:prSet presAssocID="{B5615A6F-E8F0-1548-9A8B-FAAC2F080205}" presName="rootConnector1" presStyleLbl="node1" presStyleIdx="0" presStyleCnt="0"/>
      <dgm:spPr/>
    </dgm:pt>
    <dgm:pt modelId="{002E1AB0-5759-6941-A91F-617EBA794E63}" type="pres">
      <dgm:prSet presAssocID="{B5615A6F-E8F0-1548-9A8B-FAAC2F080205}" presName="hierChild2" presStyleCnt="0"/>
      <dgm:spPr/>
    </dgm:pt>
    <dgm:pt modelId="{C81B4086-1B6B-7A47-87B1-C5D098CA91B8}" type="pres">
      <dgm:prSet presAssocID="{A9B7AC88-6F86-C149-B838-18361AEB7D65}" presName="Name37" presStyleLbl="parChTrans1D2" presStyleIdx="0" presStyleCnt="6"/>
      <dgm:spPr/>
    </dgm:pt>
    <dgm:pt modelId="{252B15D9-5508-4E4E-A60B-59BF71CF0F62}" type="pres">
      <dgm:prSet presAssocID="{7D5B834F-ACAC-6A43-AA47-62AAB183B2DC}" presName="hierRoot2" presStyleCnt="0">
        <dgm:presLayoutVars>
          <dgm:hierBranch val="init"/>
        </dgm:presLayoutVars>
      </dgm:prSet>
      <dgm:spPr/>
    </dgm:pt>
    <dgm:pt modelId="{101A78CB-2771-6947-9FBD-FAD12BCE6EB9}" type="pres">
      <dgm:prSet presAssocID="{7D5B834F-ACAC-6A43-AA47-62AAB183B2DC}" presName="rootComposite" presStyleCnt="0"/>
      <dgm:spPr/>
    </dgm:pt>
    <dgm:pt modelId="{A184A1DB-DDBE-3746-B98B-7220C4C19F6A}" type="pres">
      <dgm:prSet presAssocID="{7D5B834F-ACAC-6A43-AA47-62AAB183B2DC}" presName="rootText" presStyleLbl="node2" presStyleIdx="0" presStyleCnt="5">
        <dgm:presLayoutVars>
          <dgm:chPref val="3"/>
        </dgm:presLayoutVars>
      </dgm:prSet>
      <dgm:spPr/>
    </dgm:pt>
    <dgm:pt modelId="{AC617D1A-CF44-A746-BB5E-3219AC547D71}" type="pres">
      <dgm:prSet presAssocID="{7D5B834F-ACAC-6A43-AA47-62AAB183B2DC}" presName="rootConnector" presStyleLbl="node2" presStyleIdx="0" presStyleCnt="5"/>
      <dgm:spPr/>
    </dgm:pt>
    <dgm:pt modelId="{885184F3-C90D-DE48-849A-2AC6D48E2BEA}" type="pres">
      <dgm:prSet presAssocID="{7D5B834F-ACAC-6A43-AA47-62AAB183B2DC}" presName="hierChild4" presStyleCnt="0"/>
      <dgm:spPr/>
    </dgm:pt>
    <dgm:pt modelId="{08B7DCEF-4F39-7D4E-A4BD-AB1D7ED650F0}" type="pres">
      <dgm:prSet presAssocID="{0A2E968A-D4A6-E044-AF89-D55592EF763B}" presName="Name37" presStyleLbl="parChTrans1D3" presStyleIdx="0" presStyleCnt="13"/>
      <dgm:spPr/>
    </dgm:pt>
    <dgm:pt modelId="{D548B4A0-6A71-9E44-B05C-F9296CD17694}" type="pres">
      <dgm:prSet presAssocID="{F31C4EA1-AA57-7442-B59D-9E2BB8420C33}" presName="hierRoot2" presStyleCnt="0">
        <dgm:presLayoutVars>
          <dgm:hierBranch val="init"/>
        </dgm:presLayoutVars>
      </dgm:prSet>
      <dgm:spPr/>
    </dgm:pt>
    <dgm:pt modelId="{5FBB6435-CE80-0C41-AC39-490FCB0FAF40}" type="pres">
      <dgm:prSet presAssocID="{F31C4EA1-AA57-7442-B59D-9E2BB8420C33}" presName="rootComposite" presStyleCnt="0"/>
      <dgm:spPr/>
    </dgm:pt>
    <dgm:pt modelId="{3078CF12-CBE7-5943-B74A-56A125305AA7}" type="pres">
      <dgm:prSet presAssocID="{F31C4EA1-AA57-7442-B59D-9E2BB8420C33}" presName="rootText" presStyleLbl="node3" presStyleIdx="0" presStyleCnt="13">
        <dgm:presLayoutVars>
          <dgm:chPref val="3"/>
        </dgm:presLayoutVars>
      </dgm:prSet>
      <dgm:spPr/>
    </dgm:pt>
    <dgm:pt modelId="{561CBCF0-006B-5F4B-B491-26283D6C52F9}" type="pres">
      <dgm:prSet presAssocID="{F31C4EA1-AA57-7442-B59D-9E2BB8420C33}" presName="rootConnector" presStyleLbl="node3" presStyleIdx="0" presStyleCnt="13"/>
      <dgm:spPr/>
    </dgm:pt>
    <dgm:pt modelId="{B13F58E9-32BA-2941-826A-057D640021D6}" type="pres">
      <dgm:prSet presAssocID="{F31C4EA1-AA57-7442-B59D-9E2BB8420C33}" presName="hierChild4" presStyleCnt="0"/>
      <dgm:spPr/>
    </dgm:pt>
    <dgm:pt modelId="{11B85476-BC73-7A46-89C2-94433792981C}" type="pres">
      <dgm:prSet presAssocID="{F31C4EA1-AA57-7442-B59D-9E2BB8420C33}" presName="hierChild5" presStyleCnt="0"/>
      <dgm:spPr/>
    </dgm:pt>
    <dgm:pt modelId="{25FA1F8F-9192-254E-A162-1177218FECCD}" type="pres">
      <dgm:prSet presAssocID="{7F09EF8B-BE39-9C4C-BF2A-1F943328017E}" presName="Name37" presStyleLbl="parChTrans1D3" presStyleIdx="1" presStyleCnt="13"/>
      <dgm:spPr/>
    </dgm:pt>
    <dgm:pt modelId="{AD0C292C-50E9-AC4F-9398-00D8B859B243}" type="pres">
      <dgm:prSet presAssocID="{1D617C63-DC94-8B4A-8E5D-031351F5AFCC}" presName="hierRoot2" presStyleCnt="0">
        <dgm:presLayoutVars>
          <dgm:hierBranch val="init"/>
        </dgm:presLayoutVars>
      </dgm:prSet>
      <dgm:spPr/>
    </dgm:pt>
    <dgm:pt modelId="{5351C4BA-6C32-3A4F-B94A-26B8B070A62A}" type="pres">
      <dgm:prSet presAssocID="{1D617C63-DC94-8B4A-8E5D-031351F5AFCC}" presName="rootComposite" presStyleCnt="0"/>
      <dgm:spPr/>
    </dgm:pt>
    <dgm:pt modelId="{DB2DEDCD-1B83-3E40-89FF-7DF14E75F005}" type="pres">
      <dgm:prSet presAssocID="{1D617C63-DC94-8B4A-8E5D-031351F5AFCC}" presName="rootText" presStyleLbl="node3" presStyleIdx="1" presStyleCnt="13">
        <dgm:presLayoutVars>
          <dgm:chPref val="3"/>
        </dgm:presLayoutVars>
      </dgm:prSet>
      <dgm:spPr/>
    </dgm:pt>
    <dgm:pt modelId="{8559BDF7-F0CD-0F48-B88E-80C7A3D2F70C}" type="pres">
      <dgm:prSet presAssocID="{1D617C63-DC94-8B4A-8E5D-031351F5AFCC}" presName="rootConnector" presStyleLbl="node3" presStyleIdx="1" presStyleCnt="13"/>
      <dgm:spPr/>
    </dgm:pt>
    <dgm:pt modelId="{85DEDE24-745B-4345-B51D-5F073A9C2304}" type="pres">
      <dgm:prSet presAssocID="{1D617C63-DC94-8B4A-8E5D-031351F5AFCC}" presName="hierChild4" presStyleCnt="0"/>
      <dgm:spPr/>
    </dgm:pt>
    <dgm:pt modelId="{C409140B-06D3-474D-8932-0B1EF12C18E2}" type="pres">
      <dgm:prSet presAssocID="{1D617C63-DC94-8B4A-8E5D-031351F5AFCC}" presName="hierChild5" presStyleCnt="0"/>
      <dgm:spPr/>
    </dgm:pt>
    <dgm:pt modelId="{591EFC03-7167-AD47-B883-16793C3E95CD}" type="pres">
      <dgm:prSet presAssocID="{7D5B834F-ACAC-6A43-AA47-62AAB183B2DC}" presName="hierChild5" presStyleCnt="0"/>
      <dgm:spPr/>
    </dgm:pt>
    <dgm:pt modelId="{3AE61CCD-BC93-024E-9096-0A39D62E5C1D}" type="pres">
      <dgm:prSet presAssocID="{EDAC3500-6798-7643-BB3D-A5BA70C13C70}" presName="Name37" presStyleLbl="parChTrans1D2" presStyleIdx="1" presStyleCnt="6"/>
      <dgm:spPr/>
    </dgm:pt>
    <dgm:pt modelId="{1BC680B3-B415-E140-8E4F-20EBAEB48A91}" type="pres">
      <dgm:prSet presAssocID="{16BE60FA-41F3-1840-B057-1F39C5FB712B}" presName="hierRoot2" presStyleCnt="0">
        <dgm:presLayoutVars>
          <dgm:hierBranch val="init"/>
        </dgm:presLayoutVars>
      </dgm:prSet>
      <dgm:spPr/>
    </dgm:pt>
    <dgm:pt modelId="{A036EE2F-0F27-9641-B57B-8324477CC258}" type="pres">
      <dgm:prSet presAssocID="{16BE60FA-41F3-1840-B057-1F39C5FB712B}" presName="rootComposite" presStyleCnt="0"/>
      <dgm:spPr/>
    </dgm:pt>
    <dgm:pt modelId="{F7ADB6CF-E853-284C-8471-7D9B675598DF}" type="pres">
      <dgm:prSet presAssocID="{16BE60FA-41F3-1840-B057-1F39C5FB712B}" presName="rootText" presStyleLbl="node2" presStyleIdx="1" presStyleCnt="5">
        <dgm:presLayoutVars>
          <dgm:chPref val="3"/>
        </dgm:presLayoutVars>
      </dgm:prSet>
      <dgm:spPr/>
    </dgm:pt>
    <dgm:pt modelId="{91303C83-3193-2640-892A-A7AA4E5BD085}" type="pres">
      <dgm:prSet presAssocID="{16BE60FA-41F3-1840-B057-1F39C5FB712B}" presName="rootConnector" presStyleLbl="node2" presStyleIdx="1" presStyleCnt="5"/>
      <dgm:spPr/>
    </dgm:pt>
    <dgm:pt modelId="{BD52F8DE-89AB-C14C-B716-A57FE4578512}" type="pres">
      <dgm:prSet presAssocID="{16BE60FA-41F3-1840-B057-1F39C5FB712B}" presName="hierChild4" presStyleCnt="0"/>
      <dgm:spPr/>
    </dgm:pt>
    <dgm:pt modelId="{7A2F508E-B281-7B4E-BD77-96EE5F03D1F7}" type="pres">
      <dgm:prSet presAssocID="{F6663CC3-A7BF-CD45-AB21-33106D0EA7DE}" presName="Name37" presStyleLbl="parChTrans1D3" presStyleIdx="2" presStyleCnt="13"/>
      <dgm:spPr/>
    </dgm:pt>
    <dgm:pt modelId="{456ADC8E-8702-FB4B-9840-B31FC440997D}" type="pres">
      <dgm:prSet presAssocID="{ECA74C13-B817-EC45-BFFA-0613D20E219C}" presName="hierRoot2" presStyleCnt="0">
        <dgm:presLayoutVars>
          <dgm:hierBranch val="init"/>
        </dgm:presLayoutVars>
      </dgm:prSet>
      <dgm:spPr/>
    </dgm:pt>
    <dgm:pt modelId="{745158AF-16F4-3E4F-8280-0E0C33238D01}" type="pres">
      <dgm:prSet presAssocID="{ECA74C13-B817-EC45-BFFA-0613D20E219C}" presName="rootComposite" presStyleCnt="0"/>
      <dgm:spPr/>
    </dgm:pt>
    <dgm:pt modelId="{5403F5E3-622D-9E40-8CA1-5BF845D68B84}" type="pres">
      <dgm:prSet presAssocID="{ECA74C13-B817-EC45-BFFA-0613D20E219C}" presName="rootText" presStyleLbl="node3" presStyleIdx="2" presStyleCnt="13">
        <dgm:presLayoutVars>
          <dgm:chPref val="3"/>
        </dgm:presLayoutVars>
      </dgm:prSet>
      <dgm:spPr/>
    </dgm:pt>
    <dgm:pt modelId="{21405069-0B32-144B-B9C5-A46A9B1698A7}" type="pres">
      <dgm:prSet presAssocID="{ECA74C13-B817-EC45-BFFA-0613D20E219C}" presName="rootConnector" presStyleLbl="node3" presStyleIdx="2" presStyleCnt="13"/>
      <dgm:spPr/>
    </dgm:pt>
    <dgm:pt modelId="{6894CD7E-E50C-3545-92AB-C3CC9A285FEF}" type="pres">
      <dgm:prSet presAssocID="{ECA74C13-B817-EC45-BFFA-0613D20E219C}" presName="hierChild4" presStyleCnt="0"/>
      <dgm:spPr/>
    </dgm:pt>
    <dgm:pt modelId="{8F054540-2284-9A4B-8521-6BB8AEF9E112}" type="pres">
      <dgm:prSet presAssocID="{ECA74C13-B817-EC45-BFFA-0613D20E219C}" presName="hierChild5" presStyleCnt="0"/>
      <dgm:spPr/>
    </dgm:pt>
    <dgm:pt modelId="{44E27C4A-79FC-0D45-945A-BCFFD9D73208}" type="pres">
      <dgm:prSet presAssocID="{B12E4EAB-38C2-864F-AD29-AD34FEEB293B}" presName="Name37" presStyleLbl="parChTrans1D3" presStyleIdx="3" presStyleCnt="13"/>
      <dgm:spPr/>
    </dgm:pt>
    <dgm:pt modelId="{02356078-FB4E-D349-8025-8547C63C97C9}" type="pres">
      <dgm:prSet presAssocID="{084EE900-7516-D244-9C0E-96591D0F5C74}" presName="hierRoot2" presStyleCnt="0">
        <dgm:presLayoutVars>
          <dgm:hierBranch val="init"/>
        </dgm:presLayoutVars>
      </dgm:prSet>
      <dgm:spPr/>
    </dgm:pt>
    <dgm:pt modelId="{84EB67A3-DDCE-3E42-BB7B-1E69223BB968}" type="pres">
      <dgm:prSet presAssocID="{084EE900-7516-D244-9C0E-96591D0F5C74}" presName="rootComposite" presStyleCnt="0"/>
      <dgm:spPr/>
    </dgm:pt>
    <dgm:pt modelId="{C135B6EF-D0AF-D04F-B5DB-1B2279A6793F}" type="pres">
      <dgm:prSet presAssocID="{084EE900-7516-D244-9C0E-96591D0F5C74}" presName="rootText" presStyleLbl="node3" presStyleIdx="3" presStyleCnt="13">
        <dgm:presLayoutVars>
          <dgm:chPref val="3"/>
        </dgm:presLayoutVars>
      </dgm:prSet>
      <dgm:spPr/>
    </dgm:pt>
    <dgm:pt modelId="{48E701FD-E2BD-8549-9F83-70BD719EFC4C}" type="pres">
      <dgm:prSet presAssocID="{084EE900-7516-D244-9C0E-96591D0F5C74}" presName="rootConnector" presStyleLbl="node3" presStyleIdx="3" presStyleCnt="13"/>
      <dgm:spPr/>
    </dgm:pt>
    <dgm:pt modelId="{FE683B4A-8F7F-CD4F-A1F3-682752679318}" type="pres">
      <dgm:prSet presAssocID="{084EE900-7516-D244-9C0E-96591D0F5C74}" presName="hierChild4" presStyleCnt="0"/>
      <dgm:spPr/>
    </dgm:pt>
    <dgm:pt modelId="{DD405188-355B-E948-A202-FF4429B3CC72}" type="pres">
      <dgm:prSet presAssocID="{084EE900-7516-D244-9C0E-96591D0F5C74}" presName="hierChild5" presStyleCnt="0"/>
      <dgm:spPr/>
    </dgm:pt>
    <dgm:pt modelId="{5C094DBE-F537-4F41-B86C-D17B8CCBDE32}" type="pres">
      <dgm:prSet presAssocID="{16BE60FA-41F3-1840-B057-1F39C5FB712B}" presName="hierChild5" presStyleCnt="0"/>
      <dgm:spPr/>
    </dgm:pt>
    <dgm:pt modelId="{C6C40479-7F0B-DE4D-8A62-E1FFD2C2F915}" type="pres">
      <dgm:prSet presAssocID="{DC596128-FF2D-234C-BA15-E2850A52091D}" presName="Name37" presStyleLbl="parChTrans1D2" presStyleIdx="2" presStyleCnt="6"/>
      <dgm:spPr/>
    </dgm:pt>
    <dgm:pt modelId="{0D1D7385-6D42-7A46-9043-F4D19C195245}" type="pres">
      <dgm:prSet presAssocID="{BEA8BF43-3523-3C4A-A8BD-6493719AAE26}" presName="hierRoot2" presStyleCnt="0">
        <dgm:presLayoutVars>
          <dgm:hierBranch val="init"/>
        </dgm:presLayoutVars>
      </dgm:prSet>
      <dgm:spPr/>
    </dgm:pt>
    <dgm:pt modelId="{EB58F789-3076-4B43-8667-50926DA85851}" type="pres">
      <dgm:prSet presAssocID="{BEA8BF43-3523-3C4A-A8BD-6493719AAE26}" presName="rootComposite" presStyleCnt="0"/>
      <dgm:spPr/>
    </dgm:pt>
    <dgm:pt modelId="{89F871B6-3F1A-BA4D-9EAB-AC13AEBC0B09}" type="pres">
      <dgm:prSet presAssocID="{BEA8BF43-3523-3C4A-A8BD-6493719AAE26}" presName="rootText" presStyleLbl="node2" presStyleIdx="2" presStyleCnt="5">
        <dgm:presLayoutVars>
          <dgm:chPref val="3"/>
        </dgm:presLayoutVars>
      </dgm:prSet>
      <dgm:spPr/>
    </dgm:pt>
    <dgm:pt modelId="{345ECE03-AD8B-EC48-A314-C391103F32FB}" type="pres">
      <dgm:prSet presAssocID="{BEA8BF43-3523-3C4A-A8BD-6493719AAE26}" presName="rootConnector" presStyleLbl="node2" presStyleIdx="2" presStyleCnt="5"/>
      <dgm:spPr/>
    </dgm:pt>
    <dgm:pt modelId="{95D70015-E1D6-4B4F-8C99-68E22B42EAF3}" type="pres">
      <dgm:prSet presAssocID="{BEA8BF43-3523-3C4A-A8BD-6493719AAE26}" presName="hierChild4" presStyleCnt="0"/>
      <dgm:spPr/>
    </dgm:pt>
    <dgm:pt modelId="{5706B625-202B-B243-BEBB-79C25E7A11E2}" type="pres">
      <dgm:prSet presAssocID="{41433A87-E614-3440-8433-E385BFFD26D3}" presName="Name37" presStyleLbl="parChTrans1D3" presStyleIdx="4" presStyleCnt="13"/>
      <dgm:spPr/>
    </dgm:pt>
    <dgm:pt modelId="{FF4CA20D-B76D-3D4E-B3AC-A82E8E2A40F6}" type="pres">
      <dgm:prSet presAssocID="{6F5475CC-C752-C54B-8499-2CCCFF4E7367}" presName="hierRoot2" presStyleCnt="0">
        <dgm:presLayoutVars>
          <dgm:hierBranch val="init"/>
        </dgm:presLayoutVars>
      </dgm:prSet>
      <dgm:spPr/>
    </dgm:pt>
    <dgm:pt modelId="{64B106A8-5B55-EE46-86B7-AA8EEFDD3C53}" type="pres">
      <dgm:prSet presAssocID="{6F5475CC-C752-C54B-8499-2CCCFF4E7367}" presName="rootComposite" presStyleCnt="0"/>
      <dgm:spPr/>
    </dgm:pt>
    <dgm:pt modelId="{E9AFAD3B-E32F-8E4F-A3EA-138631AE5399}" type="pres">
      <dgm:prSet presAssocID="{6F5475CC-C752-C54B-8499-2CCCFF4E7367}" presName="rootText" presStyleLbl="node3" presStyleIdx="4" presStyleCnt="13">
        <dgm:presLayoutVars>
          <dgm:chPref val="3"/>
        </dgm:presLayoutVars>
      </dgm:prSet>
      <dgm:spPr/>
    </dgm:pt>
    <dgm:pt modelId="{F4CE1F9B-E1F9-B24D-A2F3-7FA48323295A}" type="pres">
      <dgm:prSet presAssocID="{6F5475CC-C752-C54B-8499-2CCCFF4E7367}" presName="rootConnector" presStyleLbl="node3" presStyleIdx="4" presStyleCnt="13"/>
      <dgm:spPr/>
    </dgm:pt>
    <dgm:pt modelId="{39DE91B9-0CDC-9244-9517-A0E921C6EA9B}" type="pres">
      <dgm:prSet presAssocID="{6F5475CC-C752-C54B-8499-2CCCFF4E7367}" presName="hierChild4" presStyleCnt="0"/>
      <dgm:spPr/>
    </dgm:pt>
    <dgm:pt modelId="{1652F214-3F15-034C-8BA6-5449B1FBE127}" type="pres">
      <dgm:prSet presAssocID="{6F5475CC-C752-C54B-8499-2CCCFF4E7367}" presName="hierChild5" presStyleCnt="0"/>
      <dgm:spPr/>
    </dgm:pt>
    <dgm:pt modelId="{1C019002-212E-544A-8604-969B0E275777}" type="pres">
      <dgm:prSet presAssocID="{8FED07AF-E25D-C84F-8524-007B0FE92867}" presName="Name37" presStyleLbl="parChTrans1D3" presStyleIdx="5" presStyleCnt="13"/>
      <dgm:spPr/>
    </dgm:pt>
    <dgm:pt modelId="{454EF935-9218-CB48-A297-D33FE8210346}" type="pres">
      <dgm:prSet presAssocID="{DEEC3F12-B62C-9042-8C26-B193B7470439}" presName="hierRoot2" presStyleCnt="0">
        <dgm:presLayoutVars>
          <dgm:hierBranch val="init"/>
        </dgm:presLayoutVars>
      </dgm:prSet>
      <dgm:spPr/>
    </dgm:pt>
    <dgm:pt modelId="{A9ECC19D-8DF1-C943-A745-FCCFEB1D6615}" type="pres">
      <dgm:prSet presAssocID="{DEEC3F12-B62C-9042-8C26-B193B7470439}" presName="rootComposite" presStyleCnt="0"/>
      <dgm:spPr/>
    </dgm:pt>
    <dgm:pt modelId="{84CBACAF-87CE-2E4F-9EA9-55720F6BA458}" type="pres">
      <dgm:prSet presAssocID="{DEEC3F12-B62C-9042-8C26-B193B7470439}" presName="rootText" presStyleLbl="node3" presStyleIdx="5" presStyleCnt="13">
        <dgm:presLayoutVars>
          <dgm:chPref val="3"/>
        </dgm:presLayoutVars>
      </dgm:prSet>
      <dgm:spPr/>
    </dgm:pt>
    <dgm:pt modelId="{74362365-6ECB-9D4F-8E45-A1A5F93AF27F}" type="pres">
      <dgm:prSet presAssocID="{DEEC3F12-B62C-9042-8C26-B193B7470439}" presName="rootConnector" presStyleLbl="node3" presStyleIdx="5" presStyleCnt="13"/>
      <dgm:spPr/>
    </dgm:pt>
    <dgm:pt modelId="{804701CB-81F1-3F45-B09E-9287CADFDFFD}" type="pres">
      <dgm:prSet presAssocID="{DEEC3F12-B62C-9042-8C26-B193B7470439}" presName="hierChild4" presStyleCnt="0"/>
      <dgm:spPr/>
    </dgm:pt>
    <dgm:pt modelId="{AC738B6A-386A-EA45-B4CE-8F77F6B952C4}" type="pres">
      <dgm:prSet presAssocID="{DEEC3F12-B62C-9042-8C26-B193B7470439}" presName="hierChild5" presStyleCnt="0"/>
      <dgm:spPr/>
    </dgm:pt>
    <dgm:pt modelId="{A5E42B11-7C93-A349-AA19-419F1F17D371}" type="pres">
      <dgm:prSet presAssocID="{7A2FF742-5DD0-3241-8FAA-3E930C00C6FD}" presName="Name37" presStyleLbl="parChTrans1D3" presStyleIdx="6" presStyleCnt="13"/>
      <dgm:spPr/>
    </dgm:pt>
    <dgm:pt modelId="{C11BC530-4B08-F04E-AA8B-F5D9B3307AA6}" type="pres">
      <dgm:prSet presAssocID="{D98DB50B-B84B-D143-B9C2-7FF81686159F}" presName="hierRoot2" presStyleCnt="0">
        <dgm:presLayoutVars>
          <dgm:hierBranch val="init"/>
        </dgm:presLayoutVars>
      </dgm:prSet>
      <dgm:spPr/>
    </dgm:pt>
    <dgm:pt modelId="{D9A6F210-2B26-4045-B0AC-BB5B935551BF}" type="pres">
      <dgm:prSet presAssocID="{D98DB50B-B84B-D143-B9C2-7FF81686159F}" presName="rootComposite" presStyleCnt="0"/>
      <dgm:spPr/>
    </dgm:pt>
    <dgm:pt modelId="{2C3A6F65-F195-DE42-B471-4F729D0E4A76}" type="pres">
      <dgm:prSet presAssocID="{D98DB50B-B84B-D143-B9C2-7FF81686159F}" presName="rootText" presStyleLbl="node3" presStyleIdx="6" presStyleCnt="13">
        <dgm:presLayoutVars>
          <dgm:chPref val="3"/>
        </dgm:presLayoutVars>
      </dgm:prSet>
      <dgm:spPr/>
    </dgm:pt>
    <dgm:pt modelId="{9BF3B802-EA79-CE44-8B87-D729CA615B58}" type="pres">
      <dgm:prSet presAssocID="{D98DB50B-B84B-D143-B9C2-7FF81686159F}" presName="rootConnector" presStyleLbl="node3" presStyleIdx="6" presStyleCnt="13"/>
      <dgm:spPr/>
    </dgm:pt>
    <dgm:pt modelId="{F86DCC62-1CB8-1B44-84BD-40EDDD78CFA0}" type="pres">
      <dgm:prSet presAssocID="{D98DB50B-B84B-D143-B9C2-7FF81686159F}" presName="hierChild4" presStyleCnt="0"/>
      <dgm:spPr/>
    </dgm:pt>
    <dgm:pt modelId="{C1ED7D77-A55B-DF45-9322-A103D2811517}" type="pres">
      <dgm:prSet presAssocID="{D98DB50B-B84B-D143-B9C2-7FF81686159F}" presName="hierChild5" presStyleCnt="0"/>
      <dgm:spPr/>
    </dgm:pt>
    <dgm:pt modelId="{0626C771-97B5-AD47-898C-A6D54840E1EA}" type="pres">
      <dgm:prSet presAssocID="{2863667D-C592-6D41-AE66-7605C724D7CE}" presName="Name37" presStyleLbl="parChTrans1D3" presStyleIdx="7" presStyleCnt="13"/>
      <dgm:spPr/>
    </dgm:pt>
    <dgm:pt modelId="{C58CB155-CE10-A04F-B0F5-F796984C5B4C}" type="pres">
      <dgm:prSet presAssocID="{E88A223E-C7B0-FD42-99F1-B0A51CE38294}" presName="hierRoot2" presStyleCnt="0">
        <dgm:presLayoutVars>
          <dgm:hierBranch val="init"/>
        </dgm:presLayoutVars>
      </dgm:prSet>
      <dgm:spPr/>
    </dgm:pt>
    <dgm:pt modelId="{03A4F85E-DC60-2441-AF0C-AC051F47EDAD}" type="pres">
      <dgm:prSet presAssocID="{E88A223E-C7B0-FD42-99F1-B0A51CE38294}" presName="rootComposite" presStyleCnt="0"/>
      <dgm:spPr/>
    </dgm:pt>
    <dgm:pt modelId="{717E9F4E-B9E2-E341-BDF6-DFFCEDFA33DA}" type="pres">
      <dgm:prSet presAssocID="{E88A223E-C7B0-FD42-99F1-B0A51CE38294}" presName="rootText" presStyleLbl="node3" presStyleIdx="7" presStyleCnt="13">
        <dgm:presLayoutVars>
          <dgm:chPref val="3"/>
        </dgm:presLayoutVars>
      </dgm:prSet>
      <dgm:spPr/>
    </dgm:pt>
    <dgm:pt modelId="{93D0F864-5FF9-1C44-AE72-1C87D4FF28FD}" type="pres">
      <dgm:prSet presAssocID="{E88A223E-C7B0-FD42-99F1-B0A51CE38294}" presName="rootConnector" presStyleLbl="node3" presStyleIdx="7" presStyleCnt="13"/>
      <dgm:spPr/>
    </dgm:pt>
    <dgm:pt modelId="{57AF8DF0-76DD-F54A-BB75-6E1508B2874D}" type="pres">
      <dgm:prSet presAssocID="{E88A223E-C7B0-FD42-99F1-B0A51CE38294}" presName="hierChild4" presStyleCnt="0"/>
      <dgm:spPr/>
    </dgm:pt>
    <dgm:pt modelId="{75FE7821-1BDB-974B-B608-1578486C8823}" type="pres">
      <dgm:prSet presAssocID="{E88A223E-C7B0-FD42-99F1-B0A51CE38294}" presName="hierChild5" presStyleCnt="0"/>
      <dgm:spPr/>
    </dgm:pt>
    <dgm:pt modelId="{96F9BF8B-17DF-554C-856A-B1088D2088BE}" type="pres">
      <dgm:prSet presAssocID="{BEA8BF43-3523-3C4A-A8BD-6493719AAE26}" presName="hierChild5" presStyleCnt="0"/>
      <dgm:spPr/>
    </dgm:pt>
    <dgm:pt modelId="{B282FE25-A81E-6540-9FA9-030AF46C10A9}" type="pres">
      <dgm:prSet presAssocID="{7BD2E19C-F1AF-3045-8F89-B7085A440689}" presName="Name37" presStyleLbl="parChTrans1D2" presStyleIdx="3" presStyleCnt="6"/>
      <dgm:spPr/>
    </dgm:pt>
    <dgm:pt modelId="{B6749A81-0789-9F41-99CA-920E3868ABD5}" type="pres">
      <dgm:prSet presAssocID="{85B57E16-C7A1-6648-980A-09BF856E59E6}" presName="hierRoot2" presStyleCnt="0">
        <dgm:presLayoutVars>
          <dgm:hierBranch val="init"/>
        </dgm:presLayoutVars>
      </dgm:prSet>
      <dgm:spPr/>
    </dgm:pt>
    <dgm:pt modelId="{AA75BDF3-2BC1-734A-A326-CF3A9F4028FA}" type="pres">
      <dgm:prSet presAssocID="{85B57E16-C7A1-6648-980A-09BF856E59E6}" presName="rootComposite" presStyleCnt="0"/>
      <dgm:spPr/>
    </dgm:pt>
    <dgm:pt modelId="{84F45731-F5AC-164A-9048-56264EEF5CFA}" type="pres">
      <dgm:prSet presAssocID="{85B57E16-C7A1-6648-980A-09BF856E59E6}" presName="rootText" presStyleLbl="node2" presStyleIdx="3" presStyleCnt="5">
        <dgm:presLayoutVars>
          <dgm:chPref val="3"/>
        </dgm:presLayoutVars>
      </dgm:prSet>
      <dgm:spPr/>
    </dgm:pt>
    <dgm:pt modelId="{11105563-83FF-8F4A-AACB-0DF1AD99CD08}" type="pres">
      <dgm:prSet presAssocID="{85B57E16-C7A1-6648-980A-09BF856E59E6}" presName="rootConnector" presStyleLbl="node2" presStyleIdx="3" presStyleCnt="5"/>
      <dgm:spPr/>
    </dgm:pt>
    <dgm:pt modelId="{284ACF42-A921-B14E-8B58-C9F0B8BF0031}" type="pres">
      <dgm:prSet presAssocID="{85B57E16-C7A1-6648-980A-09BF856E59E6}" presName="hierChild4" presStyleCnt="0"/>
      <dgm:spPr/>
    </dgm:pt>
    <dgm:pt modelId="{4DAB9299-A6E5-3949-8C09-79DF53261757}" type="pres">
      <dgm:prSet presAssocID="{248990FA-E692-724E-AD56-3A18A2EDD58A}" presName="Name37" presStyleLbl="parChTrans1D3" presStyleIdx="8" presStyleCnt="13"/>
      <dgm:spPr/>
    </dgm:pt>
    <dgm:pt modelId="{DB88D28E-284A-D84D-948E-DE3040B02FB4}" type="pres">
      <dgm:prSet presAssocID="{F0DB073D-3AAB-A641-894D-909BAEFE6F77}" presName="hierRoot2" presStyleCnt="0">
        <dgm:presLayoutVars>
          <dgm:hierBranch val="init"/>
        </dgm:presLayoutVars>
      </dgm:prSet>
      <dgm:spPr/>
    </dgm:pt>
    <dgm:pt modelId="{8AFE5B19-D02E-5544-AE2A-8F657CE76B98}" type="pres">
      <dgm:prSet presAssocID="{F0DB073D-3AAB-A641-894D-909BAEFE6F77}" presName="rootComposite" presStyleCnt="0"/>
      <dgm:spPr/>
    </dgm:pt>
    <dgm:pt modelId="{413EB4A5-5163-184D-BB10-E714FC389DBB}" type="pres">
      <dgm:prSet presAssocID="{F0DB073D-3AAB-A641-894D-909BAEFE6F77}" presName="rootText" presStyleLbl="node3" presStyleIdx="8" presStyleCnt="13">
        <dgm:presLayoutVars>
          <dgm:chPref val="3"/>
        </dgm:presLayoutVars>
      </dgm:prSet>
      <dgm:spPr/>
    </dgm:pt>
    <dgm:pt modelId="{756B3A45-0C98-2943-81B9-7F6BA6441A70}" type="pres">
      <dgm:prSet presAssocID="{F0DB073D-3AAB-A641-894D-909BAEFE6F77}" presName="rootConnector" presStyleLbl="node3" presStyleIdx="8" presStyleCnt="13"/>
      <dgm:spPr/>
    </dgm:pt>
    <dgm:pt modelId="{7787A2C6-70B2-7C45-8B84-F58ECDC02F17}" type="pres">
      <dgm:prSet presAssocID="{F0DB073D-3AAB-A641-894D-909BAEFE6F77}" presName="hierChild4" presStyleCnt="0"/>
      <dgm:spPr/>
    </dgm:pt>
    <dgm:pt modelId="{835BE83C-A426-4C48-8D68-3CBA64048AA3}" type="pres">
      <dgm:prSet presAssocID="{F0DB073D-3AAB-A641-894D-909BAEFE6F77}" presName="hierChild5" presStyleCnt="0"/>
      <dgm:spPr/>
    </dgm:pt>
    <dgm:pt modelId="{22030FBE-5226-CA49-A215-882BF675D6FE}" type="pres">
      <dgm:prSet presAssocID="{A4A1E982-1CE8-D145-AFAB-A5E5F6DE4862}" presName="Name37" presStyleLbl="parChTrans1D3" presStyleIdx="9" presStyleCnt="13"/>
      <dgm:spPr/>
    </dgm:pt>
    <dgm:pt modelId="{37035BE2-D5A4-184D-9214-1B5D2799D712}" type="pres">
      <dgm:prSet presAssocID="{742BE9CB-13A2-E541-866D-06A773AC729A}" presName="hierRoot2" presStyleCnt="0">
        <dgm:presLayoutVars>
          <dgm:hierBranch val="init"/>
        </dgm:presLayoutVars>
      </dgm:prSet>
      <dgm:spPr/>
    </dgm:pt>
    <dgm:pt modelId="{FA348B86-5FC9-1C4D-B0DA-807834ED667B}" type="pres">
      <dgm:prSet presAssocID="{742BE9CB-13A2-E541-866D-06A773AC729A}" presName="rootComposite" presStyleCnt="0"/>
      <dgm:spPr/>
    </dgm:pt>
    <dgm:pt modelId="{C14D0734-56D4-754E-A7C2-1B23B7E3FB21}" type="pres">
      <dgm:prSet presAssocID="{742BE9CB-13A2-E541-866D-06A773AC729A}" presName="rootText" presStyleLbl="node3" presStyleIdx="9" presStyleCnt="13">
        <dgm:presLayoutVars>
          <dgm:chPref val="3"/>
        </dgm:presLayoutVars>
      </dgm:prSet>
      <dgm:spPr/>
    </dgm:pt>
    <dgm:pt modelId="{A2376F80-8919-4846-9AF9-945B43D11B7C}" type="pres">
      <dgm:prSet presAssocID="{742BE9CB-13A2-E541-866D-06A773AC729A}" presName="rootConnector" presStyleLbl="node3" presStyleIdx="9" presStyleCnt="13"/>
      <dgm:spPr/>
    </dgm:pt>
    <dgm:pt modelId="{78CAD181-AB2E-0A4D-9AD1-040A62652F8C}" type="pres">
      <dgm:prSet presAssocID="{742BE9CB-13A2-E541-866D-06A773AC729A}" presName="hierChild4" presStyleCnt="0"/>
      <dgm:spPr/>
    </dgm:pt>
    <dgm:pt modelId="{415FF536-DB74-8045-8F32-90932382CF5E}" type="pres">
      <dgm:prSet presAssocID="{742BE9CB-13A2-E541-866D-06A773AC729A}" presName="hierChild5" presStyleCnt="0"/>
      <dgm:spPr/>
    </dgm:pt>
    <dgm:pt modelId="{F6C6308B-07A2-E443-8119-36DAB7FFB01F}" type="pres">
      <dgm:prSet presAssocID="{F7D217DD-7DC4-5B48-9089-0C13FEA16264}" presName="Name37" presStyleLbl="parChTrans1D3" presStyleIdx="10" presStyleCnt="13"/>
      <dgm:spPr/>
    </dgm:pt>
    <dgm:pt modelId="{87855915-10F6-7648-AE74-BBB5890938AD}" type="pres">
      <dgm:prSet presAssocID="{FCE2EE65-A266-8C48-9426-CE094772C863}" presName="hierRoot2" presStyleCnt="0">
        <dgm:presLayoutVars>
          <dgm:hierBranch val="init"/>
        </dgm:presLayoutVars>
      </dgm:prSet>
      <dgm:spPr/>
    </dgm:pt>
    <dgm:pt modelId="{A2F792BE-ED3C-5A44-9185-CA333712E394}" type="pres">
      <dgm:prSet presAssocID="{FCE2EE65-A266-8C48-9426-CE094772C863}" presName="rootComposite" presStyleCnt="0"/>
      <dgm:spPr/>
    </dgm:pt>
    <dgm:pt modelId="{43C2A953-4A96-D542-A365-463A8E9F81E5}" type="pres">
      <dgm:prSet presAssocID="{FCE2EE65-A266-8C48-9426-CE094772C863}" presName="rootText" presStyleLbl="node3" presStyleIdx="10" presStyleCnt="13">
        <dgm:presLayoutVars>
          <dgm:chPref val="3"/>
        </dgm:presLayoutVars>
      </dgm:prSet>
      <dgm:spPr/>
    </dgm:pt>
    <dgm:pt modelId="{C7F7AA21-C80E-5541-A406-4C09C73BDA3C}" type="pres">
      <dgm:prSet presAssocID="{FCE2EE65-A266-8C48-9426-CE094772C863}" presName="rootConnector" presStyleLbl="node3" presStyleIdx="10" presStyleCnt="13"/>
      <dgm:spPr/>
    </dgm:pt>
    <dgm:pt modelId="{CBA908B0-D441-E04D-BD4D-261156BBC94F}" type="pres">
      <dgm:prSet presAssocID="{FCE2EE65-A266-8C48-9426-CE094772C863}" presName="hierChild4" presStyleCnt="0"/>
      <dgm:spPr/>
    </dgm:pt>
    <dgm:pt modelId="{C2AD4D38-E86C-F04A-86CE-576596E06392}" type="pres">
      <dgm:prSet presAssocID="{FCE2EE65-A266-8C48-9426-CE094772C863}" presName="hierChild5" presStyleCnt="0"/>
      <dgm:spPr/>
    </dgm:pt>
    <dgm:pt modelId="{E6981C29-86EE-C747-9F36-CE9F092B149B}" type="pres">
      <dgm:prSet presAssocID="{5D747723-D5F0-9447-BF4C-C92D18BDC976}" presName="Name37" presStyleLbl="parChTrans1D3" presStyleIdx="11" presStyleCnt="13"/>
      <dgm:spPr/>
    </dgm:pt>
    <dgm:pt modelId="{5A4A8BB6-30BA-AE45-8735-EA805F8990B3}" type="pres">
      <dgm:prSet presAssocID="{71CC6D8F-3B53-0A43-A25D-1EFBD3064F4F}" presName="hierRoot2" presStyleCnt="0">
        <dgm:presLayoutVars>
          <dgm:hierBranch val="init"/>
        </dgm:presLayoutVars>
      </dgm:prSet>
      <dgm:spPr/>
    </dgm:pt>
    <dgm:pt modelId="{4289505A-1F98-2D46-9D27-62B22A7A2F76}" type="pres">
      <dgm:prSet presAssocID="{71CC6D8F-3B53-0A43-A25D-1EFBD3064F4F}" presName="rootComposite" presStyleCnt="0"/>
      <dgm:spPr/>
    </dgm:pt>
    <dgm:pt modelId="{37C90EEA-B3F8-7B48-BF4D-67A882AEC3A5}" type="pres">
      <dgm:prSet presAssocID="{71CC6D8F-3B53-0A43-A25D-1EFBD3064F4F}" presName="rootText" presStyleLbl="node3" presStyleIdx="11" presStyleCnt="13">
        <dgm:presLayoutVars>
          <dgm:chPref val="3"/>
        </dgm:presLayoutVars>
      </dgm:prSet>
      <dgm:spPr/>
    </dgm:pt>
    <dgm:pt modelId="{897FAAE8-E7BC-354D-A73E-51E0598A7279}" type="pres">
      <dgm:prSet presAssocID="{71CC6D8F-3B53-0A43-A25D-1EFBD3064F4F}" presName="rootConnector" presStyleLbl="node3" presStyleIdx="11" presStyleCnt="13"/>
      <dgm:spPr/>
    </dgm:pt>
    <dgm:pt modelId="{DC3A9B6E-E27C-C04C-9EC8-955BE63E95AA}" type="pres">
      <dgm:prSet presAssocID="{71CC6D8F-3B53-0A43-A25D-1EFBD3064F4F}" presName="hierChild4" presStyleCnt="0"/>
      <dgm:spPr/>
    </dgm:pt>
    <dgm:pt modelId="{A7908FF8-C45B-D447-9B00-582F564AED2E}" type="pres">
      <dgm:prSet presAssocID="{71CC6D8F-3B53-0A43-A25D-1EFBD3064F4F}" presName="hierChild5" presStyleCnt="0"/>
      <dgm:spPr/>
    </dgm:pt>
    <dgm:pt modelId="{D7EA76BF-FE6E-1848-82F5-227EDEC9E4BF}" type="pres">
      <dgm:prSet presAssocID="{85B57E16-C7A1-6648-980A-09BF856E59E6}" presName="hierChild5" presStyleCnt="0"/>
      <dgm:spPr/>
    </dgm:pt>
    <dgm:pt modelId="{0CB21125-1518-B840-B431-4830514E71EF}" type="pres">
      <dgm:prSet presAssocID="{3916C55D-EBFE-2346-8E8A-D153D046881B}" presName="Name37" presStyleLbl="parChTrans1D2" presStyleIdx="4" presStyleCnt="6"/>
      <dgm:spPr/>
    </dgm:pt>
    <dgm:pt modelId="{72F30718-3525-5B4D-93D1-9B9C7CFD8E3D}" type="pres">
      <dgm:prSet presAssocID="{505A75FE-8553-B94B-B616-23C822419560}" presName="hierRoot2" presStyleCnt="0">
        <dgm:presLayoutVars>
          <dgm:hierBranch val="init"/>
        </dgm:presLayoutVars>
      </dgm:prSet>
      <dgm:spPr/>
    </dgm:pt>
    <dgm:pt modelId="{F9EAC4C3-4084-AE4A-8FB7-81581CF39D6F}" type="pres">
      <dgm:prSet presAssocID="{505A75FE-8553-B94B-B616-23C822419560}" presName="rootComposite" presStyleCnt="0"/>
      <dgm:spPr/>
    </dgm:pt>
    <dgm:pt modelId="{1E39523B-EDC4-3946-A295-7A4D917A2345}" type="pres">
      <dgm:prSet presAssocID="{505A75FE-8553-B94B-B616-23C822419560}" presName="rootText" presStyleLbl="node2" presStyleIdx="4" presStyleCnt="5">
        <dgm:presLayoutVars>
          <dgm:chPref val="3"/>
        </dgm:presLayoutVars>
      </dgm:prSet>
      <dgm:spPr/>
    </dgm:pt>
    <dgm:pt modelId="{AB9000EE-E1C4-F544-8F52-CFB90A15580F}" type="pres">
      <dgm:prSet presAssocID="{505A75FE-8553-B94B-B616-23C822419560}" presName="rootConnector" presStyleLbl="node2" presStyleIdx="4" presStyleCnt="5"/>
      <dgm:spPr/>
    </dgm:pt>
    <dgm:pt modelId="{8E1CDA96-7EA1-2B40-92D0-8A42C6E94BAA}" type="pres">
      <dgm:prSet presAssocID="{505A75FE-8553-B94B-B616-23C822419560}" presName="hierChild4" presStyleCnt="0"/>
      <dgm:spPr/>
    </dgm:pt>
    <dgm:pt modelId="{C3F17721-0B9E-3C49-AE5D-B8864D243B15}" type="pres">
      <dgm:prSet presAssocID="{B41899EF-33B4-284D-8B1E-A4C5E41AC3E6}" presName="Name37" presStyleLbl="parChTrans1D3" presStyleIdx="12" presStyleCnt="13"/>
      <dgm:spPr/>
    </dgm:pt>
    <dgm:pt modelId="{CC3E9267-2BC1-A54F-A38C-B27D1171FC8B}" type="pres">
      <dgm:prSet presAssocID="{D901CDCD-A5EF-894F-BEAC-FA265314303E}" presName="hierRoot2" presStyleCnt="0">
        <dgm:presLayoutVars>
          <dgm:hierBranch val="init"/>
        </dgm:presLayoutVars>
      </dgm:prSet>
      <dgm:spPr/>
    </dgm:pt>
    <dgm:pt modelId="{D9A88A6B-E3F7-B74B-A12C-296CBAA2F55A}" type="pres">
      <dgm:prSet presAssocID="{D901CDCD-A5EF-894F-BEAC-FA265314303E}" presName="rootComposite" presStyleCnt="0"/>
      <dgm:spPr/>
    </dgm:pt>
    <dgm:pt modelId="{9CD02010-78E0-BB4D-B0D4-43EAC6066C9D}" type="pres">
      <dgm:prSet presAssocID="{D901CDCD-A5EF-894F-BEAC-FA265314303E}" presName="rootText" presStyleLbl="node3" presStyleIdx="12" presStyleCnt="13">
        <dgm:presLayoutVars>
          <dgm:chPref val="3"/>
        </dgm:presLayoutVars>
      </dgm:prSet>
      <dgm:spPr/>
    </dgm:pt>
    <dgm:pt modelId="{CFDCAF55-572B-2844-BA5D-3EE0ACFE9E6B}" type="pres">
      <dgm:prSet presAssocID="{D901CDCD-A5EF-894F-BEAC-FA265314303E}" presName="rootConnector" presStyleLbl="node3" presStyleIdx="12" presStyleCnt="13"/>
      <dgm:spPr/>
    </dgm:pt>
    <dgm:pt modelId="{7A3FEC61-B809-5841-9A7D-B7C4C00CEFBC}" type="pres">
      <dgm:prSet presAssocID="{D901CDCD-A5EF-894F-BEAC-FA265314303E}" presName="hierChild4" presStyleCnt="0"/>
      <dgm:spPr/>
    </dgm:pt>
    <dgm:pt modelId="{74C3F810-229C-9244-9E4D-5F7DBC209553}" type="pres">
      <dgm:prSet presAssocID="{D901CDCD-A5EF-894F-BEAC-FA265314303E}" presName="hierChild5" presStyleCnt="0"/>
      <dgm:spPr/>
    </dgm:pt>
    <dgm:pt modelId="{57508F84-2138-FE42-9119-F355A71993E0}" type="pres">
      <dgm:prSet presAssocID="{505A75FE-8553-B94B-B616-23C822419560}" presName="hierChild5" presStyleCnt="0"/>
      <dgm:spPr/>
    </dgm:pt>
    <dgm:pt modelId="{C884913C-4036-5148-9F18-DCAF7D3B958D}" type="pres">
      <dgm:prSet presAssocID="{B5615A6F-E8F0-1548-9A8B-FAAC2F080205}" presName="hierChild3" presStyleCnt="0"/>
      <dgm:spPr/>
    </dgm:pt>
    <dgm:pt modelId="{475C9384-68F8-914C-A87E-D505F0C6F160}" type="pres">
      <dgm:prSet presAssocID="{07E59B66-1656-3340-920B-09906A7303BF}" presName="Name111" presStyleLbl="parChTrans1D2" presStyleIdx="5" presStyleCnt="6"/>
      <dgm:spPr/>
    </dgm:pt>
    <dgm:pt modelId="{A93456EA-AEA1-C543-AC8C-CDB900B007E0}" type="pres">
      <dgm:prSet presAssocID="{46B61E07-1928-0346-8A1C-D0D092D595A8}" presName="hierRoot3" presStyleCnt="0">
        <dgm:presLayoutVars>
          <dgm:hierBranch val="init"/>
        </dgm:presLayoutVars>
      </dgm:prSet>
      <dgm:spPr/>
    </dgm:pt>
    <dgm:pt modelId="{F5951409-AC91-2444-BA38-08E43B9F73C0}" type="pres">
      <dgm:prSet presAssocID="{46B61E07-1928-0346-8A1C-D0D092D595A8}" presName="rootComposite3" presStyleCnt="0"/>
      <dgm:spPr/>
    </dgm:pt>
    <dgm:pt modelId="{7F496D4D-8633-3C48-B8E7-BB6AEA411FF4}" type="pres">
      <dgm:prSet presAssocID="{46B61E07-1928-0346-8A1C-D0D092D595A8}" presName="rootText3" presStyleLbl="asst1" presStyleIdx="0" presStyleCnt="1">
        <dgm:presLayoutVars>
          <dgm:chPref val="3"/>
        </dgm:presLayoutVars>
      </dgm:prSet>
      <dgm:spPr/>
    </dgm:pt>
    <dgm:pt modelId="{EDF96674-4321-6C42-AB3A-B9584E70C1AF}" type="pres">
      <dgm:prSet presAssocID="{46B61E07-1928-0346-8A1C-D0D092D595A8}" presName="rootConnector3" presStyleLbl="asst1" presStyleIdx="0" presStyleCnt="1"/>
      <dgm:spPr/>
    </dgm:pt>
    <dgm:pt modelId="{5B340D5E-4661-EE40-B50B-8B44075A4150}" type="pres">
      <dgm:prSet presAssocID="{46B61E07-1928-0346-8A1C-D0D092D595A8}" presName="hierChild6" presStyleCnt="0"/>
      <dgm:spPr/>
    </dgm:pt>
    <dgm:pt modelId="{9EBF8BCA-B957-EB47-BA1C-A8C310AA39B3}" type="pres">
      <dgm:prSet presAssocID="{46B61E07-1928-0346-8A1C-D0D092D595A8}" presName="hierChild7" presStyleCnt="0"/>
      <dgm:spPr/>
    </dgm:pt>
  </dgm:ptLst>
  <dgm:cxnLst>
    <dgm:cxn modelId="{26053303-2219-DD42-8978-6C793A69516E}" srcId="{85B57E16-C7A1-6648-980A-09BF856E59E6}" destId="{F0DB073D-3AAB-A641-894D-909BAEFE6F77}" srcOrd="0" destOrd="0" parTransId="{248990FA-E692-724E-AD56-3A18A2EDD58A}" sibTransId="{7C91D47C-A07A-8747-A776-B07530880B8D}"/>
    <dgm:cxn modelId="{37940904-4866-E247-81F7-246BCB3F817A}" srcId="{BEA8BF43-3523-3C4A-A8BD-6493719AAE26}" destId="{E88A223E-C7B0-FD42-99F1-B0A51CE38294}" srcOrd="3" destOrd="0" parTransId="{2863667D-C592-6D41-AE66-7605C724D7CE}" sibTransId="{BBDB3D86-EECB-9E41-BCCD-E859A3AE0718}"/>
    <dgm:cxn modelId="{B8FA7304-6B53-AA46-97A2-B10798A5922E}" srcId="{16BE60FA-41F3-1840-B057-1F39C5FB712B}" destId="{ECA74C13-B817-EC45-BFFA-0613D20E219C}" srcOrd="0" destOrd="0" parTransId="{F6663CC3-A7BF-CD45-AB21-33106D0EA7DE}" sibTransId="{B326530C-FB83-FD47-A229-52BC0387CBC2}"/>
    <dgm:cxn modelId="{94159F08-D021-9443-B29A-2D6DDA66F096}" type="presOf" srcId="{ECA74C13-B817-EC45-BFFA-0613D20E219C}" destId="{5403F5E3-622D-9E40-8CA1-5BF845D68B84}" srcOrd="0" destOrd="0" presId="urn:microsoft.com/office/officeart/2005/8/layout/orgChart1"/>
    <dgm:cxn modelId="{D274E70D-8E2C-BD48-8747-65E425AB7964}" srcId="{B5615A6F-E8F0-1548-9A8B-FAAC2F080205}" destId="{505A75FE-8553-B94B-B616-23C822419560}" srcOrd="5" destOrd="0" parTransId="{3916C55D-EBFE-2346-8E8A-D153D046881B}" sibTransId="{22506971-6A45-2048-866C-355712521609}"/>
    <dgm:cxn modelId="{BA6E890F-E21A-8148-8D73-D7EC59B78ED1}" type="presOf" srcId="{46B61E07-1928-0346-8A1C-D0D092D595A8}" destId="{EDF96674-4321-6C42-AB3A-B9584E70C1AF}" srcOrd="1" destOrd="0" presId="urn:microsoft.com/office/officeart/2005/8/layout/orgChart1"/>
    <dgm:cxn modelId="{DFE91B14-606C-0D44-B9E1-8C576C241628}" srcId="{85B57E16-C7A1-6648-980A-09BF856E59E6}" destId="{742BE9CB-13A2-E541-866D-06A773AC729A}" srcOrd="1" destOrd="0" parTransId="{A4A1E982-1CE8-D145-AFAB-A5E5F6DE4862}" sibTransId="{4CA180A3-CBA7-004F-9351-EC61E2F157E3}"/>
    <dgm:cxn modelId="{CABD1715-220D-844C-A1D4-124FA659BA28}" type="presOf" srcId="{742BE9CB-13A2-E541-866D-06A773AC729A}" destId="{C14D0734-56D4-754E-A7C2-1B23B7E3FB21}" srcOrd="0" destOrd="0" presId="urn:microsoft.com/office/officeart/2005/8/layout/orgChart1"/>
    <dgm:cxn modelId="{0F1C6C19-1C0E-3145-8618-952060D943AC}" srcId="{BEA8BF43-3523-3C4A-A8BD-6493719AAE26}" destId="{DEEC3F12-B62C-9042-8C26-B193B7470439}" srcOrd="1" destOrd="0" parTransId="{8FED07AF-E25D-C84F-8524-007B0FE92867}" sibTransId="{2C7E9CEC-B593-2C40-B5AF-8EA8D5D4B8AB}"/>
    <dgm:cxn modelId="{DAEC191C-E91C-5F42-9C5A-6A236699EECE}" type="presOf" srcId="{FCE2EE65-A266-8C48-9426-CE094772C863}" destId="{C7F7AA21-C80E-5541-A406-4C09C73BDA3C}" srcOrd="1" destOrd="0" presId="urn:microsoft.com/office/officeart/2005/8/layout/orgChart1"/>
    <dgm:cxn modelId="{1A27DC1C-0074-7B45-B9DF-15134070D022}" srcId="{B5615A6F-E8F0-1548-9A8B-FAAC2F080205}" destId="{16BE60FA-41F3-1840-B057-1F39C5FB712B}" srcOrd="2" destOrd="0" parTransId="{EDAC3500-6798-7643-BB3D-A5BA70C13C70}" sibTransId="{058BA973-FAB8-8341-9F54-E306EA3C8587}"/>
    <dgm:cxn modelId="{BA331A1D-862F-2A47-97C4-A5FB79D94251}" type="presOf" srcId="{41433A87-E614-3440-8433-E385BFFD26D3}" destId="{5706B625-202B-B243-BEBB-79C25E7A11E2}" srcOrd="0" destOrd="0" presId="urn:microsoft.com/office/officeart/2005/8/layout/orgChart1"/>
    <dgm:cxn modelId="{3117EF21-110E-9149-AC79-7983C62AD6B3}" type="presOf" srcId="{46B61E07-1928-0346-8A1C-D0D092D595A8}" destId="{7F496D4D-8633-3C48-B8E7-BB6AEA411FF4}" srcOrd="0" destOrd="0" presId="urn:microsoft.com/office/officeart/2005/8/layout/orgChart1"/>
    <dgm:cxn modelId="{8FCE082F-3101-D34D-9BA0-FBF6733E5B6C}" type="presOf" srcId="{85B57E16-C7A1-6648-980A-09BF856E59E6}" destId="{11105563-83FF-8F4A-AACB-0DF1AD99CD08}" srcOrd="1" destOrd="0" presId="urn:microsoft.com/office/officeart/2005/8/layout/orgChart1"/>
    <dgm:cxn modelId="{B403CA30-190C-7640-9F71-DEDB4EDB1C1B}" type="presOf" srcId="{B41899EF-33B4-284D-8B1E-A4C5E41AC3E6}" destId="{C3F17721-0B9E-3C49-AE5D-B8864D243B15}" srcOrd="0" destOrd="0" presId="urn:microsoft.com/office/officeart/2005/8/layout/orgChart1"/>
    <dgm:cxn modelId="{D5494A31-CEAD-9D48-8A03-BDE982B64829}" type="presOf" srcId="{2863667D-C592-6D41-AE66-7605C724D7CE}" destId="{0626C771-97B5-AD47-898C-A6D54840E1EA}" srcOrd="0" destOrd="0" presId="urn:microsoft.com/office/officeart/2005/8/layout/orgChart1"/>
    <dgm:cxn modelId="{11FFB432-DFD9-3549-A1CE-306A538A19B1}" type="presOf" srcId="{FCE2EE65-A266-8C48-9426-CE094772C863}" destId="{43C2A953-4A96-D542-A365-463A8E9F81E5}" srcOrd="0" destOrd="0" presId="urn:microsoft.com/office/officeart/2005/8/layout/orgChart1"/>
    <dgm:cxn modelId="{127B9833-376C-FE4E-864D-C64FD484D405}" srcId="{BEA8BF43-3523-3C4A-A8BD-6493719AAE26}" destId="{6F5475CC-C752-C54B-8499-2CCCFF4E7367}" srcOrd="0" destOrd="0" parTransId="{41433A87-E614-3440-8433-E385BFFD26D3}" sibTransId="{694DB1D8-28C7-8F46-894D-EAE42552F4F3}"/>
    <dgm:cxn modelId="{AF480535-2B49-D043-AF2D-6C1728DBA7EE}" type="presOf" srcId="{3916C55D-EBFE-2346-8E8A-D153D046881B}" destId="{0CB21125-1518-B840-B431-4830514E71EF}" srcOrd="0" destOrd="0" presId="urn:microsoft.com/office/officeart/2005/8/layout/orgChart1"/>
    <dgm:cxn modelId="{EAE9E835-86AF-3640-878E-C9D197F4E2F7}" type="presOf" srcId="{F0DB073D-3AAB-A641-894D-909BAEFE6F77}" destId="{413EB4A5-5163-184D-BB10-E714FC389DBB}" srcOrd="0" destOrd="0" presId="urn:microsoft.com/office/officeart/2005/8/layout/orgChart1"/>
    <dgm:cxn modelId="{F77D1136-1BF4-B64B-84B0-08E5895768AC}" type="presOf" srcId="{E88A223E-C7B0-FD42-99F1-B0A51CE38294}" destId="{93D0F864-5FF9-1C44-AE72-1C87D4FF28FD}" srcOrd="1" destOrd="0" presId="urn:microsoft.com/office/officeart/2005/8/layout/orgChart1"/>
    <dgm:cxn modelId="{F1E27F37-2D6F-D846-A443-8247629010F7}" type="presOf" srcId="{6F5475CC-C752-C54B-8499-2CCCFF4E7367}" destId="{F4CE1F9B-E1F9-B24D-A2F3-7FA48323295A}" srcOrd="1" destOrd="0" presId="urn:microsoft.com/office/officeart/2005/8/layout/orgChart1"/>
    <dgm:cxn modelId="{4548F837-A7D6-FF4A-AE73-D11360FB190F}" type="presOf" srcId="{85B57E16-C7A1-6648-980A-09BF856E59E6}" destId="{84F45731-F5AC-164A-9048-56264EEF5CFA}" srcOrd="0" destOrd="0" presId="urn:microsoft.com/office/officeart/2005/8/layout/orgChart1"/>
    <dgm:cxn modelId="{A228093A-C0DE-9B43-A256-98E90D93ED7B}" type="presOf" srcId="{DEEC3F12-B62C-9042-8C26-B193B7470439}" destId="{84CBACAF-87CE-2E4F-9EA9-55720F6BA458}" srcOrd="0" destOrd="0" presId="urn:microsoft.com/office/officeart/2005/8/layout/orgChart1"/>
    <dgm:cxn modelId="{89D0813B-F431-644B-8E3D-9CAAFEB05B7E}" type="presOf" srcId="{2E92A4D8-BDF2-BD47-818D-C1A797E1AC0A}" destId="{004F880E-F47A-4947-8A5C-A6368F80B2CF}" srcOrd="0" destOrd="0" presId="urn:microsoft.com/office/officeart/2005/8/layout/orgChart1"/>
    <dgm:cxn modelId="{EBA36A3C-F9FF-C34B-AC08-1219F65A2DB2}" type="presOf" srcId="{D901CDCD-A5EF-894F-BEAC-FA265314303E}" destId="{CFDCAF55-572B-2844-BA5D-3EE0ACFE9E6B}" srcOrd="1" destOrd="0" presId="urn:microsoft.com/office/officeart/2005/8/layout/orgChart1"/>
    <dgm:cxn modelId="{0C616D40-516E-B74F-AF2C-974832E2EF35}" type="presOf" srcId="{F0DB073D-3AAB-A641-894D-909BAEFE6F77}" destId="{756B3A45-0C98-2943-81B9-7F6BA6441A70}" srcOrd="1" destOrd="0" presId="urn:microsoft.com/office/officeart/2005/8/layout/orgChart1"/>
    <dgm:cxn modelId="{DE24BC40-67D1-444A-B603-8379E9FCA32C}" type="presOf" srcId="{084EE900-7516-D244-9C0E-96591D0F5C74}" destId="{48E701FD-E2BD-8549-9F83-70BD719EFC4C}" srcOrd="1" destOrd="0" presId="urn:microsoft.com/office/officeart/2005/8/layout/orgChart1"/>
    <dgm:cxn modelId="{BEC6D755-959D-6D46-99B3-F201BC395FDF}" type="presOf" srcId="{248990FA-E692-724E-AD56-3A18A2EDD58A}" destId="{4DAB9299-A6E5-3949-8C09-79DF53261757}" srcOrd="0" destOrd="0" presId="urn:microsoft.com/office/officeart/2005/8/layout/orgChart1"/>
    <dgm:cxn modelId="{24640D5E-D396-A44B-9BF5-F86EEA2C12AA}" type="presOf" srcId="{B5615A6F-E8F0-1548-9A8B-FAAC2F080205}" destId="{4344F4EB-F09F-CD43-8F3E-FC1B6DA5B4B8}" srcOrd="1" destOrd="0" presId="urn:microsoft.com/office/officeart/2005/8/layout/orgChart1"/>
    <dgm:cxn modelId="{D4D30561-F581-AA42-BDD4-857260166086}" type="presOf" srcId="{D901CDCD-A5EF-894F-BEAC-FA265314303E}" destId="{9CD02010-78E0-BB4D-B0D4-43EAC6066C9D}" srcOrd="0" destOrd="0" presId="urn:microsoft.com/office/officeart/2005/8/layout/orgChart1"/>
    <dgm:cxn modelId="{86E7F261-3BCE-F842-9227-9955BF875E1E}" type="presOf" srcId="{5D747723-D5F0-9447-BF4C-C92D18BDC976}" destId="{E6981C29-86EE-C747-9F36-CE9F092B149B}" srcOrd="0" destOrd="0" presId="urn:microsoft.com/office/officeart/2005/8/layout/orgChart1"/>
    <dgm:cxn modelId="{1F0E3567-F2B0-7F42-945A-1C58735EC192}" type="presOf" srcId="{F7D217DD-7DC4-5B48-9089-0C13FEA16264}" destId="{F6C6308B-07A2-E443-8119-36DAB7FFB01F}" srcOrd="0" destOrd="0" presId="urn:microsoft.com/office/officeart/2005/8/layout/orgChart1"/>
    <dgm:cxn modelId="{F59C9267-4C77-2143-82E0-BAC6C34259E7}" type="presOf" srcId="{F31C4EA1-AA57-7442-B59D-9E2BB8420C33}" destId="{3078CF12-CBE7-5943-B74A-56A125305AA7}" srcOrd="0" destOrd="0" presId="urn:microsoft.com/office/officeart/2005/8/layout/orgChart1"/>
    <dgm:cxn modelId="{5B01BF68-62DF-6142-A176-5DA531228EFC}" type="presOf" srcId="{E88A223E-C7B0-FD42-99F1-B0A51CE38294}" destId="{717E9F4E-B9E2-E341-BDF6-DFFCEDFA33DA}" srcOrd="0" destOrd="0" presId="urn:microsoft.com/office/officeart/2005/8/layout/orgChart1"/>
    <dgm:cxn modelId="{39B6ED6C-A8DF-354B-BF80-47FF65236A95}" type="presOf" srcId="{505A75FE-8553-B94B-B616-23C822419560}" destId="{1E39523B-EDC4-3946-A295-7A4D917A2345}" srcOrd="0" destOrd="0" presId="urn:microsoft.com/office/officeart/2005/8/layout/orgChart1"/>
    <dgm:cxn modelId="{C8B4D16F-C840-1843-AFF3-D1E8FD7E2142}" srcId="{B5615A6F-E8F0-1548-9A8B-FAAC2F080205}" destId="{7D5B834F-ACAC-6A43-AA47-62AAB183B2DC}" srcOrd="1" destOrd="0" parTransId="{A9B7AC88-6F86-C149-B838-18361AEB7D65}" sibTransId="{FECD4704-6383-8B4E-BA75-69013B318B12}"/>
    <dgm:cxn modelId="{8EBCB273-8C14-A544-9CF2-AC9C3B535219}" type="presOf" srcId="{DEEC3F12-B62C-9042-8C26-B193B7470439}" destId="{74362365-6ECB-9D4F-8E45-A1A5F93AF27F}" srcOrd="1" destOrd="0" presId="urn:microsoft.com/office/officeart/2005/8/layout/orgChart1"/>
    <dgm:cxn modelId="{A7FB0276-9813-9442-B907-1FF19DD77B11}" type="presOf" srcId="{F6663CC3-A7BF-CD45-AB21-33106D0EA7DE}" destId="{7A2F508E-B281-7B4E-BD77-96EE5F03D1F7}" srcOrd="0" destOrd="0" presId="urn:microsoft.com/office/officeart/2005/8/layout/orgChart1"/>
    <dgm:cxn modelId="{D1055F76-AFD6-B24D-B207-F28636CB0F44}" type="presOf" srcId="{0A2E968A-D4A6-E044-AF89-D55592EF763B}" destId="{08B7DCEF-4F39-7D4E-A4BD-AB1D7ED650F0}" srcOrd="0" destOrd="0" presId="urn:microsoft.com/office/officeart/2005/8/layout/orgChart1"/>
    <dgm:cxn modelId="{776CD176-71B5-AC4B-A625-E6FB641878B1}" srcId="{B5615A6F-E8F0-1548-9A8B-FAAC2F080205}" destId="{46B61E07-1928-0346-8A1C-D0D092D595A8}" srcOrd="0" destOrd="0" parTransId="{07E59B66-1656-3340-920B-09906A7303BF}" sibTransId="{4BF106D2-6CF9-7847-A6B7-89DCC312A5D5}"/>
    <dgm:cxn modelId="{1577FA77-30D3-DA44-A7F9-5E9B580B1055}" srcId="{16BE60FA-41F3-1840-B057-1F39C5FB712B}" destId="{084EE900-7516-D244-9C0E-96591D0F5C74}" srcOrd="1" destOrd="0" parTransId="{B12E4EAB-38C2-864F-AD29-AD34FEEB293B}" sibTransId="{FC5D9444-E2BC-464A-96FF-7F937F732F32}"/>
    <dgm:cxn modelId="{B7670F7E-D302-B749-8167-01AE44DD0CA8}" type="presOf" srcId="{A4A1E982-1CE8-D145-AFAB-A5E5F6DE4862}" destId="{22030FBE-5226-CA49-A215-882BF675D6FE}" srcOrd="0" destOrd="0" presId="urn:microsoft.com/office/officeart/2005/8/layout/orgChart1"/>
    <dgm:cxn modelId="{7C17F882-B049-E346-A959-AA35EEEBF4EA}" type="presOf" srcId="{F31C4EA1-AA57-7442-B59D-9E2BB8420C33}" destId="{561CBCF0-006B-5F4B-B491-26283D6C52F9}" srcOrd="1" destOrd="0" presId="urn:microsoft.com/office/officeart/2005/8/layout/orgChart1"/>
    <dgm:cxn modelId="{3D210686-9299-B244-9599-C036F26B8181}" type="presOf" srcId="{1D617C63-DC94-8B4A-8E5D-031351F5AFCC}" destId="{DB2DEDCD-1B83-3E40-89FF-7DF14E75F005}" srcOrd="0" destOrd="0" presId="urn:microsoft.com/office/officeart/2005/8/layout/orgChart1"/>
    <dgm:cxn modelId="{A8D83386-CF4A-B04E-9479-4532C4F05ECC}" type="presOf" srcId="{6F5475CC-C752-C54B-8499-2CCCFF4E7367}" destId="{E9AFAD3B-E32F-8E4F-A3EA-138631AE5399}" srcOrd="0" destOrd="0" presId="urn:microsoft.com/office/officeart/2005/8/layout/orgChart1"/>
    <dgm:cxn modelId="{29EB4687-23DF-9B4A-8EA8-D2524A1AED33}" type="presOf" srcId="{7D5B834F-ACAC-6A43-AA47-62AAB183B2DC}" destId="{A184A1DB-DDBE-3746-B98B-7220C4C19F6A}" srcOrd="0" destOrd="0" presId="urn:microsoft.com/office/officeart/2005/8/layout/orgChart1"/>
    <dgm:cxn modelId="{932C9687-1D36-C843-BD11-E0D2F829AD6A}" type="presOf" srcId="{07E59B66-1656-3340-920B-09906A7303BF}" destId="{475C9384-68F8-914C-A87E-D505F0C6F160}" srcOrd="0" destOrd="0" presId="urn:microsoft.com/office/officeart/2005/8/layout/orgChart1"/>
    <dgm:cxn modelId="{48BB4990-4E58-9A4C-8D19-5ABB107AC09A}" type="presOf" srcId="{BEA8BF43-3523-3C4A-A8BD-6493719AAE26}" destId="{89F871B6-3F1A-BA4D-9EAB-AC13AEBC0B09}" srcOrd="0" destOrd="0" presId="urn:microsoft.com/office/officeart/2005/8/layout/orgChart1"/>
    <dgm:cxn modelId="{D9BCAC97-4A15-B643-A72A-0DC60AAE57D7}" srcId="{505A75FE-8553-B94B-B616-23C822419560}" destId="{D901CDCD-A5EF-894F-BEAC-FA265314303E}" srcOrd="0" destOrd="0" parTransId="{B41899EF-33B4-284D-8B1E-A4C5E41AC3E6}" sibTransId="{355F444E-3E9D-D749-9B66-23B7DE6AE561}"/>
    <dgm:cxn modelId="{98D09AA0-B9F5-9440-A993-3D0DD5083664}" type="presOf" srcId="{71CC6D8F-3B53-0A43-A25D-1EFBD3064F4F}" destId="{37C90EEA-B3F8-7B48-BF4D-67A882AEC3A5}" srcOrd="0" destOrd="0" presId="urn:microsoft.com/office/officeart/2005/8/layout/orgChart1"/>
    <dgm:cxn modelId="{C575E8A3-3EE8-8A47-AB78-34B221082682}" type="presOf" srcId="{ECA74C13-B817-EC45-BFFA-0613D20E219C}" destId="{21405069-0B32-144B-B9C5-A46A9B1698A7}" srcOrd="1" destOrd="0" presId="urn:microsoft.com/office/officeart/2005/8/layout/orgChart1"/>
    <dgm:cxn modelId="{A4E358A4-8478-1746-AFCB-8E65EFF044A0}" type="presOf" srcId="{7A2FF742-5DD0-3241-8FAA-3E930C00C6FD}" destId="{A5E42B11-7C93-A349-AA19-419F1F17D371}" srcOrd="0" destOrd="0" presId="urn:microsoft.com/office/officeart/2005/8/layout/orgChart1"/>
    <dgm:cxn modelId="{98F1C0AC-AD49-A44E-9C20-5A1D3CA0F80E}" srcId="{B5615A6F-E8F0-1548-9A8B-FAAC2F080205}" destId="{BEA8BF43-3523-3C4A-A8BD-6493719AAE26}" srcOrd="3" destOrd="0" parTransId="{DC596128-FF2D-234C-BA15-E2850A52091D}" sibTransId="{A1693F9D-AAE4-1C49-90B6-5483CF3308B6}"/>
    <dgm:cxn modelId="{3FEFA7AE-B2D2-A143-83DD-757EE383659B}" srcId="{BEA8BF43-3523-3C4A-A8BD-6493719AAE26}" destId="{D98DB50B-B84B-D143-B9C2-7FF81686159F}" srcOrd="2" destOrd="0" parTransId="{7A2FF742-5DD0-3241-8FAA-3E930C00C6FD}" sibTransId="{7200C9B2-860C-9B41-95E9-AE8FCE6C8BF8}"/>
    <dgm:cxn modelId="{E9EA4DB5-FAAF-1244-9FE8-C72E810349F8}" srcId="{B5615A6F-E8F0-1548-9A8B-FAAC2F080205}" destId="{85B57E16-C7A1-6648-980A-09BF856E59E6}" srcOrd="4" destOrd="0" parTransId="{7BD2E19C-F1AF-3045-8F89-B7085A440689}" sibTransId="{564BF528-E545-8C44-BA46-E570CFADC678}"/>
    <dgm:cxn modelId="{7CE7ADB7-6DE4-E849-9201-D4387E3DA587}" srcId="{7D5B834F-ACAC-6A43-AA47-62AAB183B2DC}" destId="{1D617C63-DC94-8B4A-8E5D-031351F5AFCC}" srcOrd="1" destOrd="0" parTransId="{7F09EF8B-BE39-9C4C-BF2A-1F943328017E}" sibTransId="{6C68CDC3-1BB9-4D41-93E6-92DFE9EAC2FE}"/>
    <dgm:cxn modelId="{EA69C5BC-B0ED-6345-BDB0-08E3520F922D}" type="presOf" srcId="{8FED07AF-E25D-C84F-8524-007B0FE92867}" destId="{1C019002-212E-544A-8604-969B0E275777}" srcOrd="0" destOrd="0" presId="urn:microsoft.com/office/officeart/2005/8/layout/orgChart1"/>
    <dgm:cxn modelId="{730F09BD-87BB-3844-A602-F28CE18EF432}" srcId="{85B57E16-C7A1-6648-980A-09BF856E59E6}" destId="{71CC6D8F-3B53-0A43-A25D-1EFBD3064F4F}" srcOrd="3" destOrd="0" parTransId="{5D747723-D5F0-9447-BF4C-C92D18BDC976}" sibTransId="{39CC39E0-161B-F64C-9C5A-9E8ACEED101B}"/>
    <dgm:cxn modelId="{ED2996C5-FE36-DA45-90D6-5781B8BA2BEF}" type="presOf" srcId="{DC596128-FF2D-234C-BA15-E2850A52091D}" destId="{C6C40479-7F0B-DE4D-8A62-E1FFD2C2F915}" srcOrd="0" destOrd="0" presId="urn:microsoft.com/office/officeart/2005/8/layout/orgChart1"/>
    <dgm:cxn modelId="{0892A4C7-A5F8-D645-B361-56459BAE61AE}" type="presOf" srcId="{B5615A6F-E8F0-1548-9A8B-FAAC2F080205}" destId="{EEB46726-21FD-D340-822C-FE865CC24212}" srcOrd="0" destOrd="0" presId="urn:microsoft.com/office/officeart/2005/8/layout/orgChart1"/>
    <dgm:cxn modelId="{0595D3C7-A500-204F-8241-F4DEDE3BC073}" type="presOf" srcId="{16BE60FA-41F3-1840-B057-1F39C5FB712B}" destId="{F7ADB6CF-E853-284C-8471-7D9B675598DF}" srcOrd="0" destOrd="0" presId="urn:microsoft.com/office/officeart/2005/8/layout/orgChart1"/>
    <dgm:cxn modelId="{52612DD2-6D09-C046-85F2-0C12A72C7853}" type="presOf" srcId="{7F09EF8B-BE39-9C4C-BF2A-1F943328017E}" destId="{25FA1F8F-9192-254E-A162-1177218FECCD}" srcOrd="0" destOrd="0" presId="urn:microsoft.com/office/officeart/2005/8/layout/orgChart1"/>
    <dgm:cxn modelId="{64A53FD5-C4DB-C34F-B736-21754894D827}" srcId="{2E92A4D8-BDF2-BD47-818D-C1A797E1AC0A}" destId="{B5615A6F-E8F0-1548-9A8B-FAAC2F080205}" srcOrd="0" destOrd="0" parTransId="{F7666018-8BB1-C94C-AC3F-022F923BF56C}" sibTransId="{98A1F5F4-0D88-2A42-AA36-69519548A89B}"/>
    <dgm:cxn modelId="{D5F330DB-1528-1A48-969F-44958847D35B}" type="presOf" srcId="{505A75FE-8553-B94B-B616-23C822419560}" destId="{AB9000EE-E1C4-F544-8F52-CFB90A15580F}" srcOrd="1" destOrd="0" presId="urn:microsoft.com/office/officeart/2005/8/layout/orgChart1"/>
    <dgm:cxn modelId="{224D8ADC-5CDF-CE47-99C9-D1729345FA4A}" type="presOf" srcId="{A9B7AC88-6F86-C149-B838-18361AEB7D65}" destId="{C81B4086-1B6B-7A47-87B1-C5D098CA91B8}" srcOrd="0" destOrd="0" presId="urn:microsoft.com/office/officeart/2005/8/layout/orgChart1"/>
    <dgm:cxn modelId="{580C93DD-53E4-5B40-8777-A5F9343A1D1D}" srcId="{7D5B834F-ACAC-6A43-AA47-62AAB183B2DC}" destId="{F31C4EA1-AA57-7442-B59D-9E2BB8420C33}" srcOrd="0" destOrd="0" parTransId="{0A2E968A-D4A6-E044-AF89-D55592EF763B}" sibTransId="{CD4DBC9F-147E-4C4C-BF4F-665EB2748C6F}"/>
    <dgm:cxn modelId="{8E7B49DE-ED5C-2A42-85FE-2CD6C0042DCE}" type="presOf" srcId="{7D5B834F-ACAC-6A43-AA47-62AAB183B2DC}" destId="{AC617D1A-CF44-A746-BB5E-3219AC547D71}" srcOrd="1" destOrd="0" presId="urn:microsoft.com/office/officeart/2005/8/layout/orgChart1"/>
    <dgm:cxn modelId="{647D0FDF-74C7-7B41-BC65-965970BB9255}" type="presOf" srcId="{D98DB50B-B84B-D143-B9C2-7FF81686159F}" destId="{2C3A6F65-F195-DE42-B471-4F729D0E4A76}" srcOrd="0" destOrd="0" presId="urn:microsoft.com/office/officeart/2005/8/layout/orgChart1"/>
    <dgm:cxn modelId="{37A33FE4-D62E-1447-82FB-DCB729D9A40A}" type="presOf" srcId="{71CC6D8F-3B53-0A43-A25D-1EFBD3064F4F}" destId="{897FAAE8-E7BC-354D-A73E-51E0598A7279}" srcOrd="1" destOrd="0" presId="urn:microsoft.com/office/officeart/2005/8/layout/orgChart1"/>
    <dgm:cxn modelId="{9FE1A5E6-A9D8-5F45-BFA1-5F5D0D297D0C}" type="presOf" srcId="{D98DB50B-B84B-D143-B9C2-7FF81686159F}" destId="{9BF3B802-EA79-CE44-8B87-D729CA615B58}" srcOrd="1" destOrd="0" presId="urn:microsoft.com/office/officeart/2005/8/layout/orgChart1"/>
    <dgm:cxn modelId="{066FF4E8-8669-7E40-9E1C-950AAA42A24C}" type="presOf" srcId="{BEA8BF43-3523-3C4A-A8BD-6493719AAE26}" destId="{345ECE03-AD8B-EC48-A314-C391103F32FB}" srcOrd="1" destOrd="0" presId="urn:microsoft.com/office/officeart/2005/8/layout/orgChart1"/>
    <dgm:cxn modelId="{314B20ED-6B7B-994F-9E10-8E1765850BC6}" type="presOf" srcId="{EDAC3500-6798-7643-BB3D-A5BA70C13C70}" destId="{3AE61CCD-BC93-024E-9096-0A39D62E5C1D}" srcOrd="0" destOrd="0" presId="urn:microsoft.com/office/officeart/2005/8/layout/orgChart1"/>
    <dgm:cxn modelId="{A6803CF5-7F91-E447-B9EB-31E299FF4777}" srcId="{85B57E16-C7A1-6648-980A-09BF856E59E6}" destId="{FCE2EE65-A266-8C48-9426-CE094772C863}" srcOrd="2" destOrd="0" parTransId="{F7D217DD-7DC4-5B48-9089-0C13FEA16264}" sibTransId="{A88DC3B2-6ED3-CF43-97CC-78A7F9FA6B80}"/>
    <dgm:cxn modelId="{B52D59F5-F5B6-5742-AF4D-BE341AAB211E}" type="presOf" srcId="{7BD2E19C-F1AF-3045-8F89-B7085A440689}" destId="{B282FE25-A81E-6540-9FA9-030AF46C10A9}" srcOrd="0" destOrd="0" presId="urn:microsoft.com/office/officeart/2005/8/layout/orgChart1"/>
    <dgm:cxn modelId="{EB61D7F5-C6B8-2243-8C11-0725FC992B23}" type="presOf" srcId="{16BE60FA-41F3-1840-B057-1F39C5FB712B}" destId="{91303C83-3193-2640-892A-A7AA4E5BD085}" srcOrd="1" destOrd="0" presId="urn:microsoft.com/office/officeart/2005/8/layout/orgChart1"/>
    <dgm:cxn modelId="{56998CF8-8552-9949-84D5-E9BB8564AE90}" type="presOf" srcId="{B12E4EAB-38C2-864F-AD29-AD34FEEB293B}" destId="{44E27C4A-79FC-0D45-945A-BCFFD9D73208}" srcOrd="0" destOrd="0" presId="urn:microsoft.com/office/officeart/2005/8/layout/orgChart1"/>
    <dgm:cxn modelId="{CD5F2CFA-8C83-F447-B324-BA4294FF9156}" type="presOf" srcId="{742BE9CB-13A2-E541-866D-06A773AC729A}" destId="{A2376F80-8919-4846-9AF9-945B43D11B7C}" srcOrd="1" destOrd="0" presId="urn:microsoft.com/office/officeart/2005/8/layout/orgChart1"/>
    <dgm:cxn modelId="{A41C61FA-1B22-5247-ACF0-913DEAE75BE2}" type="presOf" srcId="{084EE900-7516-D244-9C0E-96591D0F5C74}" destId="{C135B6EF-D0AF-D04F-B5DB-1B2279A6793F}" srcOrd="0" destOrd="0" presId="urn:microsoft.com/office/officeart/2005/8/layout/orgChart1"/>
    <dgm:cxn modelId="{01D952FB-D220-F744-BF59-B224BE9E5F99}" type="presOf" srcId="{1D617C63-DC94-8B4A-8E5D-031351F5AFCC}" destId="{8559BDF7-F0CD-0F48-B88E-80C7A3D2F70C}" srcOrd="1" destOrd="0" presId="urn:microsoft.com/office/officeart/2005/8/layout/orgChart1"/>
    <dgm:cxn modelId="{4EDA97EB-0994-1849-9312-D67518112FF1}" type="presParOf" srcId="{004F880E-F47A-4947-8A5C-A6368F80B2CF}" destId="{86939C71-04A7-F946-97FA-FB6237161825}" srcOrd="0" destOrd="0" presId="urn:microsoft.com/office/officeart/2005/8/layout/orgChart1"/>
    <dgm:cxn modelId="{056EC31C-C923-7040-871B-D55D1E294D50}" type="presParOf" srcId="{86939C71-04A7-F946-97FA-FB6237161825}" destId="{5A57C37E-C89E-CE49-928A-81EFD30B7394}" srcOrd="0" destOrd="0" presId="urn:microsoft.com/office/officeart/2005/8/layout/orgChart1"/>
    <dgm:cxn modelId="{AFF827E5-40C6-1040-9AE5-FE5D816DCDEE}" type="presParOf" srcId="{5A57C37E-C89E-CE49-928A-81EFD30B7394}" destId="{EEB46726-21FD-D340-822C-FE865CC24212}" srcOrd="0" destOrd="0" presId="urn:microsoft.com/office/officeart/2005/8/layout/orgChart1"/>
    <dgm:cxn modelId="{10CBD18B-AA6A-A345-81F0-42107CEC4E7F}" type="presParOf" srcId="{5A57C37E-C89E-CE49-928A-81EFD30B7394}" destId="{4344F4EB-F09F-CD43-8F3E-FC1B6DA5B4B8}" srcOrd="1" destOrd="0" presId="urn:microsoft.com/office/officeart/2005/8/layout/orgChart1"/>
    <dgm:cxn modelId="{5A7B9DC2-ACEC-5D42-94E9-7C24D03317E2}" type="presParOf" srcId="{86939C71-04A7-F946-97FA-FB6237161825}" destId="{002E1AB0-5759-6941-A91F-617EBA794E63}" srcOrd="1" destOrd="0" presId="urn:microsoft.com/office/officeart/2005/8/layout/orgChart1"/>
    <dgm:cxn modelId="{B794BB56-E24B-F447-96D8-AE62EE50623D}" type="presParOf" srcId="{002E1AB0-5759-6941-A91F-617EBA794E63}" destId="{C81B4086-1B6B-7A47-87B1-C5D098CA91B8}" srcOrd="0" destOrd="0" presId="urn:microsoft.com/office/officeart/2005/8/layout/orgChart1"/>
    <dgm:cxn modelId="{12663D7E-618D-7846-89B0-92A98A187E9F}" type="presParOf" srcId="{002E1AB0-5759-6941-A91F-617EBA794E63}" destId="{252B15D9-5508-4E4E-A60B-59BF71CF0F62}" srcOrd="1" destOrd="0" presId="urn:microsoft.com/office/officeart/2005/8/layout/orgChart1"/>
    <dgm:cxn modelId="{C0EA2939-2234-C044-8CA9-6B77CD63CD49}" type="presParOf" srcId="{252B15D9-5508-4E4E-A60B-59BF71CF0F62}" destId="{101A78CB-2771-6947-9FBD-FAD12BCE6EB9}" srcOrd="0" destOrd="0" presId="urn:microsoft.com/office/officeart/2005/8/layout/orgChart1"/>
    <dgm:cxn modelId="{C4E0B93A-1177-CF45-81CD-CD317FA62280}" type="presParOf" srcId="{101A78CB-2771-6947-9FBD-FAD12BCE6EB9}" destId="{A184A1DB-DDBE-3746-B98B-7220C4C19F6A}" srcOrd="0" destOrd="0" presId="urn:microsoft.com/office/officeart/2005/8/layout/orgChart1"/>
    <dgm:cxn modelId="{25C9E79B-A8CB-EF4A-BE35-16F487B2148B}" type="presParOf" srcId="{101A78CB-2771-6947-9FBD-FAD12BCE6EB9}" destId="{AC617D1A-CF44-A746-BB5E-3219AC547D71}" srcOrd="1" destOrd="0" presId="urn:microsoft.com/office/officeart/2005/8/layout/orgChart1"/>
    <dgm:cxn modelId="{8975F6F7-C210-5144-9EDA-E87E4378D024}" type="presParOf" srcId="{252B15D9-5508-4E4E-A60B-59BF71CF0F62}" destId="{885184F3-C90D-DE48-849A-2AC6D48E2BEA}" srcOrd="1" destOrd="0" presId="urn:microsoft.com/office/officeart/2005/8/layout/orgChart1"/>
    <dgm:cxn modelId="{D5331688-B957-0A48-A398-84EB73893FA5}" type="presParOf" srcId="{885184F3-C90D-DE48-849A-2AC6D48E2BEA}" destId="{08B7DCEF-4F39-7D4E-A4BD-AB1D7ED650F0}" srcOrd="0" destOrd="0" presId="urn:microsoft.com/office/officeart/2005/8/layout/orgChart1"/>
    <dgm:cxn modelId="{890ECCCF-F5B0-514C-BDB7-FC1A0F29DA58}" type="presParOf" srcId="{885184F3-C90D-DE48-849A-2AC6D48E2BEA}" destId="{D548B4A0-6A71-9E44-B05C-F9296CD17694}" srcOrd="1" destOrd="0" presId="urn:microsoft.com/office/officeart/2005/8/layout/orgChart1"/>
    <dgm:cxn modelId="{DFADC9A5-E001-C847-9513-531D9C73D7E9}" type="presParOf" srcId="{D548B4A0-6A71-9E44-B05C-F9296CD17694}" destId="{5FBB6435-CE80-0C41-AC39-490FCB0FAF40}" srcOrd="0" destOrd="0" presId="urn:microsoft.com/office/officeart/2005/8/layout/orgChart1"/>
    <dgm:cxn modelId="{96381753-F128-8E46-997D-33CA096FE0C4}" type="presParOf" srcId="{5FBB6435-CE80-0C41-AC39-490FCB0FAF40}" destId="{3078CF12-CBE7-5943-B74A-56A125305AA7}" srcOrd="0" destOrd="0" presId="urn:microsoft.com/office/officeart/2005/8/layout/orgChart1"/>
    <dgm:cxn modelId="{648FB47B-619B-1A4F-8AA7-240BF2872FA2}" type="presParOf" srcId="{5FBB6435-CE80-0C41-AC39-490FCB0FAF40}" destId="{561CBCF0-006B-5F4B-B491-26283D6C52F9}" srcOrd="1" destOrd="0" presId="urn:microsoft.com/office/officeart/2005/8/layout/orgChart1"/>
    <dgm:cxn modelId="{120A2213-084F-BA4E-9C54-B08DF11DCC71}" type="presParOf" srcId="{D548B4A0-6A71-9E44-B05C-F9296CD17694}" destId="{B13F58E9-32BA-2941-826A-057D640021D6}" srcOrd="1" destOrd="0" presId="urn:microsoft.com/office/officeart/2005/8/layout/orgChart1"/>
    <dgm:cxn modelId="{2E6C34F0-E8A9-EB41-9A68-E359584F49DE}" type="presParOf" srcId="{D548B4A0-6A71-9E44-B05C-F9296CD17694}" destId="{11B85476-BC73-7A46-89C2-94433792981C}" srcOrd="2" destOrd="0" presId="urn:microsoft.com/office/officeart/2005/8/layout/orgChart1"/>
    <dgm:cxn modelId="{17830CDF-ED83-9E4C-BB2D-38183DD0A5A7}" type="presParOf" srcId="{885184F3-C90D-DE48-849A-2AC6D48E2BEA}" destId="{25FA1F8F-9192-254E-A162-1177218FECCD}" srcOrd="2" destOrd="0" presId="urn:microsoft.com/office/officeart/2005/8/layout/orgChart1"/>
    <dgm:cxn modelId="{6BE442FF-2239-D349-BEDC-3486BC18458C}" type="presParOf" srcId="{885184F3-C90D-DE48-849A-2AC6D48E2BEA}" destId="{AD0C292C-50E9-AC4F-9398-00D8B859B243}" srcOrd="3" destOrd="0" presId="urn:microsoft.com/office/officeart/2005/8/layout/orgChart1"/>
    <dgm:cxn modelId="{6C53B9D3-F6FA-4540-8924-58050CFBCA6F}" type="presParOf" srcId="{AD0C292C-50E9-AC4F-9398-00D8B859B243}" destId="{5351C4BA-6C32-3A4F-B94A-26B8B070A62A}" srcOrd="0" destOrd="0" presId="urn:microsoft.com/office/officeart/2005/8/layout/orgChart1"/>
    <dgm:cxn modelId="{C575D79E-428B-B54E-8062-5F4C549EF1DF}" type="presParOf" srcId="{5351C4BA-6C32-3A4F-B94A-26B8B070A62A}" destId="{DB2DEDCD-1B83-3E40-89FF-7DF14E75F005}" srcOrd="0" destOrd="0" presId="urn:microsoft.com/office/officeart/2005/8/layout/orgChart1"/>
    <dgm:cxn modelId="{9BDC039E-49B6-FB4B-AF69-AA7EBA1BDDEB}" type="presParOf" srcId="{5351C4BA-6C32-3A4F-B94A-26B8B070A62A}" destId="{8559BDF7-F0CD-0F48-B88E-80C7A3D2F70C}" srcOrd="1" destOrd="0" presId="urn:microsoft.com/office/officeart/2005/8/layout/orgChart1"/>
    <dgm:cxn modelId="{84CBA6CA-2878-8547-8B22-90E83C215112}" type="presParOf" srcId="{AD0C292C-50E9-AC4F-9398-00D8B859B243}" destId="{85DEDE24-745B-4345-B51D-5F073A9C2304}" srcOrd="1" destOrd="0" presId="urn:microsoft.com/office/officeart/2005/8/layout/orgChart1"/>
    <dgm:cxn modelId="{F37D1AE3-A564-EE4E-BCF6-1A8A24E0264B}" type="presParOf" srcId="{AD0C292C-50E9-AC4F-9398-00D8B859B243}" destId="{C409140B-06D3-474D-8932-0B1EF12C18E2}" srcOrd="2" destOrd="0" presId="urn:microsoft.com/office/officeart/2005/8/layout/orgChart1"/>
    <dgm:cxn modelId="{0763D45C-FBB5-9A4A-850A-6FED317E7EF0}" type="presParOf" srcId="{252B15D9-5508-4E4E-A60B-59BF71CF0F62}" destId="{591EFC03-7167-AD47-B883-16793C3E95CD}" srcOrd="2" destOrd="0" presId="urn:microsoft.com/office/officeart/2005/8/layout/orgChart1"/>
    <dgm:cxn modelId="{1B72072A-7857-7447-89E9-514A2C5D8AD6}" type="presParOf" srcId="{002E1AB0-5759-6941-A91F-617EBA794E63}" destId="{3AE61CCD-BC93-024E-9096-0A39D62E5C1D}" srcOrd="2" destOrd="0" presId="urn:microsoft.com/office/officeart/2005/8/layout/orgChart1"/>
    <dgm:cxn modelId="{B2EF29AF-CBCF-704A-9C3D-151D2E289798}" type="presParOf" srcId="{002E1AB0-5759-6941-A91F-617EBA794E63}" destId="{1BC680B3-B415-E140-8E4F-20EBAEB48A91}" srcOrd="3" destOrd="0" presId="urn:microsoft.com/office/officeart/2005/8/layout/orgChart1"/>
    <dgm:cxn modelId="{9A200485-5422-0741-A9BA-881BC89CF2EF}" type="presParOf" srcId="{1BC680B3-B415-E140-8E4F-20EBAEB48A91}" destId="{A036EE2F-0F27-9641-B57B-8324477CC258}" srcOrd="0" destOrd="0" presId="urn:microsoft.com/office/officeart/2005/8/layout/orgChart1"/>
    <dgm:cxn modelId="{83E2BB0D-E78C-0C4E-B53C-836E7AEEDC65}" type="presParOf" srcId="{A036EE2F-0F27-9641-B57B-8324477CC258}" destId="{F7ADB6CF-E853-284C-8471-7D9B675598DF}" srcOrd="0" destOrd="0" presId="urn:microsoft.com/office/officeart/2005/8/layout/orgChart1"/>
    <dgm:cxn modelId="{FCC0707A-537C-A64C-B7A4-8A2630E2FC50}" type="presParOf" srcId="{A036EE2F-0F27-9641-B57B-8324477CC258}" destId="{91303C83-3193-2640-892A-A7AA4E5BD085}" srcOrd="1" destOrd="0" presId="urn:microsoft.com/office/officeart/2005/8/layout/orgChart1"/>
    <dgm:cxn modelId="{90107EE3-FDC5-9E48-8F6D-97BF94D0234D}" type="presParOf" srcId="{1BC680B3-B415-E140-8E4F-20EBAEB48A91}" destId="{BD52F8DE-89AB-C14C-B716-A57FE4578512}" srcOrd="1" destOrd="0" presId="urn:microsoft.com/office/officeart/2005/8/layout/orgChart1"/>
    <dgm:cxn modelId="{0DD2EC6A-23B7-EB4D-998C-B991F9F66C5C}" type="presParOf" srcId="{BD52F8DE-89AB-C14C-B716-A57FE4578512}" destId="{7A2F508E-B281-7B4E-BD77-96EE5F03D1F7}" srcOrd="0" destOrd="0" presId="urn:microsoft.com/office/officeart/2005/8/layout/orgChart1"/>
    <dgm:cxn modelId="{175BE976-8A50-754C-91E3-E14632653656}" type="presParOf" srcId="{BD52F8DE-89AB-C14C-B716-A57FE4578512}" destId="{456ADC8E-8702-FB4B-9840-B31FC440997D}" srcOrd="1" destOrd="0" presId="urn:microsoft.com/office/officeart/2005/8/layout/orgChart1"/>
    <dgm:cxn modelId="{65A34BB1-FE9C-5D44-9EF6-64CF4AC994F8}" type="presParOf" srcId="{456ADC8E-8702-FB4B-9840-B31FC440997D}" destId="{745158AF-16F4-3E4F-8280-0E0C33238D01}" srcOrd="0" destOrd="0" presId="urn:microsoft.com/office/officeart/2005/8/layout/orgChart1"/>
    <dgm:cxn modelId="{FFB392BD-7D5C-FA4F-95AD-BF516306D74A}" type="presParOf" srcId="{745158AF-16F4-3E4F-8280-0E0C33238D01}" destId="{5403F5E3-622D-9E40-8CA1-5BF845D68B84}" srcOrd="0" destOrd="0" presId="urn:microsoft.com/office/officeart/2005/8/layout/orgChart1"/>
    <dgm:cxn modelId="{FB4B4C54-E92D-994A-ADE2-52E13CA7AD77}" type="presParOf" srcId="{745158AF-16F4-3E4F-8280-0E0C33238D01}" destId="{21405069-0B32-144B-B9C5-A46A9B1698A7}" srcOrd="1" destOrd="0" presId="urn:microsoft.com/office/officeart/2005/8/layout/orgChart1"/>
    <dgm:cxn modelId="{B0BF76B8-9ABA-2542-B15A-59F58B17B059}" type="presParOf" srcId="{456ADC8E-8702-FB4B-9840-B31FC440997D}" destId="{6894CD7E-E50C-3545-92AB-C3CC9A285FEF}" srcOrd="1" destOrd="0" presId="urn:microsoft.com/office/officeart/2005/8/layout/orgChart1"/>
    <dgm:cxn modelId="{741CD371-FD39-CA41-8CF0-66BC554CE721}" type="presParOf" srcId="{456ADC8E-8702-FB4B-9840-B31FC440997D}" destId="{8F054540-2284-9A4B-8521-6BB8AEF9E112}" srcOrd="2" destOrd="0" presId="urn:microsoft.com/office/officeart/2005/8/layout/orgChart1"/>
    <dgm:cxn modelId="{5E7E7D73-D575-F247-B112-2276FDD63F79}" type="presParOf" srcId="{BD52F8DE-89AB-C14C-B716-A57FE4578512}" destId="{44E27C4A-79FC-0D45-945A-BCFFD9D73208}" srcOrd="2" destOrd="0" presId="urn:microsoft.com/office/officeart/2005/8/layout/orgChart1"/>
    <dgm:cxn modelId="{1BBAF69B-8DEA-EF4B-8715-19C595151C77}" type="presParOf" srcId="{BD52F8DE-89AB-C14C-B716-A57FE4578512}" destId="{02356078-FB4E-D349-8025-8547C63C97C9}" srcOrd="3" destOrd="0" presId="urn:microsoft.com/office/officeart/2005/8/layout/orgChart1"/>
    <dgm:cxn modelId="{FEAFEA49-2A01-5847-88FF-F6D2B1A0C274}" type="presParOf" srcId="{02356078-FB4E-D349-8025-8547C63C97C9}" destId="{84EB67A3-DDCE-3E42-BB7B-1E69223BB968}" srcOrd="0" destOrd="0" presId="urn:microsoft.com/office/officeart/2005/8/layout/orgChart1"/>
    <dgm:cxn modelId="{FB982C65-DDD6-C040-815A-FA00D1DFDBEF}" type="presParOf" srcId="{84EB67A3-DDCE-3E42-BB7B-1E69223BB968}" destId="{C135B6EF-D0AF-D04F-B5DB-1B2279A6793F}" srcOrd="0" destOrd="0" presId="urn:microsoft.com/office/officeart/2005/8/layout/orgChart1"/>
    <dgm:cxn modelId="{36B75F6E-2DC2-6046-B6F7-BDCBF74EE8A4}" type="presParOf" srcId="{84EB67A3-DDCE-3E42-BB7B-1E69223BB968}" destId="{48E701FD-E2BD-8549-9F83-70BD719EFC4C}" srcOrd="1" destOrd="0" presId="urn:microsoft.com/office/officeart/2005/8/layout/orgChart1"/>
    <dgm:cxn modelId="{0B4C90B5-1932-B14D-9117-89619D7BB5E0}" type="presParOf" srcId="{02356078-FB4E-D349-8025-8547C63C97C9}" destId="{FE683B4A-8F7F-CD4F-A1F3-682752679318}" srcOrd="1" destOrd="0" presId="urn:microsoft.com/office/officeart/2005/8/layout/orgChart1"/>
    <dgm:cxn modelId="{7C053F2F-8480-674F-AF65-CDC70F8CDED6}" type="presParOf" srcId="{02356078-FB4E-D349-8025-8547C63C97C9}" destId="{DD405188-355B-E948-A202-FF4429B3CC72}" srcOrd="2" destOrd="0" presId="urn:microsoft.com/office/officeart/2005/8/layout/orgChart1"/>
    <dgm:cxn modelId="{B5C9A9A5-92A1-514D-B76E-39F26AF313F2}" type="presParOf" srcId="{1BC680B3-B415-E140-8E4F-20EBAEB48A91}" destId="{5C094DBE-F537-4F41-B86C-D17B8CCBDE32}" srcOrd="2" destOrd="0" presId="urn:microsoft.com/office/officeart/2005/8/layout/orgChart1"/>
    <dgm:cxn modelId="{C3CCEC41-EA08-214C-9D99-148F63AC6A50}" type="presParOf" srcId="{002E1AB0-5759-6941-A91F-617EBA794E63}" destId="{C6C40479-7F0B-DE4D-8A62-E1FFD2C2F915}" srcOrd="4" destOrd="0" presId="urn:microsoft.com/office/officeart/2005/8/layout/orgChart1"/>
    <dgm:cxn modelId="{B38C34AF-10FE-4547-8786-7AC85A08CBF7}" type="presParOf" srcId="{002E1AB0-5759-6941-A91F-617EBA794E63}" destId="{0D1D7385-6D42-7A46-9043-F4D19C195245}" srcOrd="5" destOrd="0" presId="urn:microsoft.com/office/officeart/2005/8/layout/orgChart1"/>
    <dgm:cxn modelId="{7A98C73B-6F36-AB42-AA45-F66895B27FC5}" type="presParOf" srcId="{0D1D7385-6D42-7A46-9043-F4D19C195245}" destId="{EB58F789-3076-4B43-8667-50926DA85851}" srcOrd="0" destOrd="0" presId="urn:microsoft.com/office/officeart/2005/8/layout/orgChart1"/>
    <dgm:cxn modelId="{BDCBDE0B-B9B3-B841-A2C7-974A99974ECE}" type="presParOf" srcId="{EB58F789-3076-4B43-8667-50926DA85851}" destId="{89F871B6-3F1A-BA4D-9EAB-AC13AEBC0B09}" srcOrd="0" destOrd="0" presId="urn:microsoft.com/office/officeart/2005/8/layout/orgChart1"/>
    <dgm:cxn modelId="{BAF95F03-FD1B-1F45-A0CE-BF8AD40998B0}" type="presParOf" srcId="{EB58F789-3076-4B43-8667-50926DA85851}" destId="{345ECE03-AD8B-EC48-A314-C391103F32FB}" srcOrd="1" destOrd="0" presId="urn:microsoft.com/office/officeart/2005/8/layout/orgChart1"/>
    <dgm:cxn modelId="{6908E8AC-2B30-294C-9EBA-2F5294E32AA3}" type="presParOf" srcId="{0D1D7385-6D42-7A46-9043-F4D19C195245}" destId="{95D70015-E1D6-4B4F-8C99-68E22B42EAF3}" srcOrd="1" destOrd="0" presId="urn:microsoft.com/office/officeart/2005/8/layout/orgChart1"/>
    <dgm:cxn modelId="{4CCBB8D7-29C0-2641-B8E1-610E385DD8D3}" type="presParOf" srcId="{95D70015-E1D6-4B4F-8C99-68E22B42EAF3}" destId="{5706B625-202B-B243-BEBB-79C25E7A11E2}" srcOrd="0" destOrd="0" presId="urn:microsoft.com/office/officeart/2005/8/layout/orgChart1"/>
    <dgm:cxn modelId="{D67E20EC-9345-5C4F-A234-A7EB0E8DA37F}" type="presParOf" srcId="{95D70015-E1D6-4B4F-8C99-68E22B42EAF3}" destId="{FF4CA20D-B76D-3D4E-B3AC-A82E8E2A40F6}" srcOrd="1" destOrd="0" presId="urn:microsoft.com/office/officeart/2005/8/layout/orgChart1"/>
    <dgm:cxn modelId="{54CE58A7-3065-E244-91D6-6D2BF356C565}" type="presParOf" srcId="{FF4CA20D-B76D-3D4E-B3AC-A82E8E2A40F6}" destId="{64B106A8-5B55-EE46-86B7-AA8EEFDD3C53}" srcOrd="0" destOrd="0" presId="urn:microsoft.com/office/officeart/2005/8/layout/orgChart1"/>
    <dgm:cxn modelId="{19015B54-4D80-1543-9B00-74B65ACA5C80}" type="presParOf" srcId="{64B106A8-5B55-EE46-86B7-AA8EEFDD3C53}" destId="{E9AFAD3B-E32F-8E4F-A3EA-138631AE5399}" srcOrd="0" destOrd="0" presId="urn:microsoft.com/office/officeart/2005/8/layout/orgChart1"/>
    <dgm:cxn modelId="{2C81D76F-D1C7-6442-A7AA-3F2618046E6A}" type="presParOf" srcId="{64B106A8-5B55-EE46-86B7-AA8EEFDD3C53}" destId="{F4CE1F9B-E1F9-B24D-A2F3-7FA48323295A}" srcOrd="1" destOrd="0" presId="urn:microsoft.com/office/officeart/2005/8/layout/orgChart1"/>
    <dgm:cxn modelId="{22AA7EBD-93CF-6042-8871-94AE6C298FB5}" type="presParOf" srcId="{FF4CA20D-B76D-3D4E-B3AC-A82E8E2A40F6}" destId="{39DE91B9-0CDC-9244-9517-A0E921C6EA9B}" srcOrd="1" destOrd="0" presId="urn:microsoft.com/office/officeart/2005/8/layout/orgChart1"/>
    <dgm:cxn modelId="{4AF20882-BE9D-AA49-8F49-A358C8836534}" type="presParOf" srcId="{FF4CA20D-B76D-3D4E-B3AC-A82E8E2A40F6}" destId="{1652F214-3F15-034C-8BA6-5449B1FBE127}" srcOrd="2" destOrd="0" presId="urn:microsoft.com/office/officeart/2005/8/layout/orgChart1"/>
    <dgm:cxn modelId="{C307FAD5-8039-8B4D-82B5-2C734087C062}" type="presParOf" srcId="{95D70015-E1D6-4B4F-8C99-68E22B42EAF3}" destId="{1C019002-212E-544A-8604-969B0E275777}" srcOrd="2" destOrd="0" presId="urn:microsoft.com/office/officeart/2005/8/layout/orgChart1"/>
    <dgm:cxn modelId="{8DF93EA8-6277-5C4F-991D-802B2EDD9AC5}" type="presParOf" srcId="{95D70015-E1D6-4B4F-8C99-68E22B42EAF3}" destId="{454EF935-9218-CB48-A297-D33FE8210346}" srcOrd="3" destOrd="0" presId="urn:microsoft.com/office/officeart/2005/8/layout/orgChart1"/>
    <dgm:cxn modelId="{58635B61-A7AA-D642-AD83-55EBD0246098}" type="presParOf" srcId="{454EF935-9218-CB48-A297-D33FE8210346}" destId="{A9ECC19D-8DF1-C943-A745-FCCFEB1D6615}" srcOrd="0" destOrd="0" presId="urn:microsoft.com/office/officeart/2005/8/layout/orgChart1"/>
    <dgm:cxn modelId="{5D69F600-62BD-7048-860C-E666B0602E0F}" type="presParOf" srcId="{A9ECC19D-8DF1-C943-A745-FCCFEB1D6615}" destId="{84CBACAF-87CE-2E4F-9EA9-55720F6BA458}" srcOrd="0" destOrd="0" presId="urn:microsoft.com/office/officeart/2005/8/layout/orgChart1"/>
    <dgm:cxn modelId="{6D8ADEDA-0E03-9A49-8296-24D45D8A1C2A}" type="presParOf" srcId="{A9ECC19D-8DF1-C943-A745-FCCFEB1D6615}" destId="{74362365-6ECB-9D4F-8E45-A1A5F93AF27F}" srcOrd="1" destOrd="0" presId="urn:microsoft.com/office/officeart/2005/8/layout/orgChart1"/>
    <dgm:cxn modelId="{EB7F8D8F-E293-BD4B-9804-0ECFEC80E367}" type="presParOf" srcId="{454EF935-9218-CB48-A297-D33FE8210346}" destId="{804701CB-81F1-3F45-B09E-9287CADFDFFD}" srcOrd="1" destOrd="0" presId="urn:microsoft.com/office/officeart/2005/8/layout/orgChart1"/>
    <dgm:cxn modelId="{1A590EE3-5FCF-2E42-8454-DB6BCDF16A4C}" type="presParOf" srcId="{454EF935-9218-CB48-A297-D33FE8210346}" destId="{AC738B6A-386A-EA45-B4CE-8F77F6B952C4}" srcOrd="2" destOrd="0" presId="urn:microsoft.com/office/officeart/2005/8/layout/orgChart1"/>
    <dgm:cxn modelId="{1EDA8129-5541-884A-A25A-2E832A3B1581}" type="presParOf" srcId="{95D70015-E1D6-4B4F-8C99-68E22B42EAF3}" destId="{A5E42B11-7C93-A349-AA19-419F1F17D371}" srcOrd="4" destOrd="0" presId="urn:microsoft.com/office/officeart/2005/8/layout/orgChart1"/>
    <dgm:cxn modelId="{1DE0BC2A-EE79-B644-81CD-66519225DEDB}" type="presParOf" srcId="{95D70015-E1D6-4B4F-8C99-68E22B42EAF3}" destId="{C11BC530-4B08-F04E-AA8B-F5D9B3307AA6}" srcOrd="5" destOrd="0" presId="urn:microsoft.com/office/officeart/2005/8/layout/orgChart1"/>
    <dgm:cxn modelId="{14EC7FDD-0AAF-9B44-82E0-DC245424BA7A}" type="presParOf" srcId="{C11BC530-4B08-F04E-AA8B-F5D9B3307AA6}" destId="{D9A6F210-2B26-4045-B0AC-BB5B935551BF}" srcOrd="0" destOrd="0" presId="urn:microsoft.com/office/officeart/2005/8/layout/orgChart1"/>
    <dgm:cxn modelId="{82E40259-87CB-E54F-A8DD-975B1FC19579}" type="presParOf" srcId="{D9A6F210-2B26-4045-B0AC-BB5B935551BF}" destId="{2C3A6F65-F195-DE42-B471-4F729D0E4A76}" srcOrd="0" destOrd="0" presId="urn:microsoft.com/office/officeart/2005/8/layout/orgChart1"/>
    <dgm:cxn modelId="{B1DAC838-C910-C348-B8DE-DA06FA9BB7E9}" type="presParOf" srcId="{D9A6F210-2B26-4045-B0AC-BB5B935551BF}" destId="{9BF3B802-EA79-CE44-8B87-D729CA615B58}" srcOrd="1" destOrd="0" presId="urn:microsoft.com/office/officeart/2005/8/layout/orgChart1"/>
    <dgm:cxn modelId="{5D4D8851-0D95-7946-B6D4-C99D5095C2C9}" type="presParOf" srcId="{C11BC530-4B08-F04E-AA8B-F5D9B3307AA6}" destId="{F86DCC62-1CB8-1B44-84BD-40EDDD78CFA0}" srcOrd="1" destOrd="0" presId="urn:microsoft.com/office/officeart/2005/8/layout/orgChart1"/>
    <dgm:cxn modelId="{BF2B4AB7-065D-8A48-BA1D-AB6588508623}" type="presParOf" srcId="{C11BC530-4B08-F04E-AA8B-F5D9B3307AA6}" destId="{C1ED7D77-A55B-DF45-9322-A103D2811517}" srcOrd="2" destOrd="0" presId="urn:microsoft.com/office/officeart/2005/8/layout/orgChart1"/>
    <dgm:cxn modelId="{018D3744-4E3C-7447-96CF-6A46B42039D6}" type="presParOf" srcId="{95D70015-E1D6-4B4F-8C99-68E22B42EAF3}" destId="{0626C771-97B5-AD47-898C-A6D54840E1EA}" srcOrd="6" destOrd="0" presId="urn:microsoft.com/office/officeart/2005/8/layout/orgChart1"/>
    <dgm:cxn modelId="{CAFF7559-55D5-064C-85FE-12841EC4F16F}" type="presParOf" srcId="{95D70015-E1D6-4B4F-8C99-68E22B42EAF3}" destId="{C58CB155-CE10-A04F-B0F5-F796984C5B4C}" srcOrd="7" destOrd="0" presId="urn:microsoft.com/office/officeart/2005/8/layout/orgChart1"/>
    <dgm:cxn modelId="{257396E9-F0A6-274D-A0AD-9EEB49FB2754}" type="presParOf" srcId="{C58CB155-CE10-A04F-B0F5-F796984C5B4C}" destId="{03A4F85E-DC60-2441-AF0C-AC051F47EDAD}" srcOrd="0" destOrd="0" presId="urn:microsoft.com/office/officeart/2005/8/layout/orgChart1"/>
    <dgm:cxn modelId="{C286E5CA-5AD6-894B-9D92-C702219A7E74}" type="presParOf" srcId="{03A4F85E-DC60-2441-AF0C-AC051F47EDAD}" destId="{717E9F4E-B9E2-E341-BDF6-DFFCEDFA33DA}" srcOrd="0" destOrd="0" presId="urn:microsoft.com/office/officeart/2005/8/layout/orgChart1"/>
    <dgm:cxn modelId="{15CB4CC1-C2FF-9944-A45B-A387DFC348E9}" type="presParOf" srcId="{03A4F85E-DC60-2441-AF0C-AC051F47EDAD}" destId="{93D0F864-5FF9-1C44-AE72-1C87D4FF28FD}" srcOrd="1" destOrd="0" presId="urn:microsoft.com/office/officeart/2005/8/layout/orgChart1"/>
    <dgm:cxn modelId="{897F09E6-3ECB-6E40-8328-1F6AF120CA80}" type="presParOf" srcId="{C58CB155-CE10-A04F-B0F5-F796984C5B4C}" destId="{57AF8DF0-76DD-F54A-BB75-6E1508B2874D}" srcOrd="1" destOrd="0" presId="urn:microsoft.com/office/officeart/2005/8/layout/orgChart1"/>
    <dgm:cxn modelId="{4615FFB5-E2E9-1943-9492-7F4C958E51C7}" type="presParOf" srcId="{C58CB155-CE10-A04F-B0F5-F796984C5B4C}" destId="{75FE7821-1BDB-974B-B608-1578486C8823}" srcOrd="2" destOrd="0" presId="urn:microsoft.com/office/officeart/2005/8/layout/orgChart1"/>
    <dgm:cxn modelId="{168A699B-6864-7142-90A8-C43016F4317A}" type="presParOf" srcId="{0D1D7385-6D42-7A46-9043-F4D19C195245}" destId="{96F9BF8B-17DF-554C-856A-B1088D2088BE}" srcOrd="2" destOrd="0" presId="urn:microsoft.com/office/officeart/2005/8/layout/orgChart1"/>
    <dgm:cxn modelId="{4083B238-5473-974F-BB8A-9299AF06AA09}" type="presParOf" srcId="{002E1AB0-5759-6941-A91F-617EBA794E63}" destId="{B282FE25-A81E-6540-9FA9-030AF46C10A9}" srcOrd="6" destOrd="0" presId="urn:microsoft.com/office/officeart/2005/8/layout/orgChart1"/>
    <dgm:cxn modelId="{EF5E094C-2EAE-9C49-8E8C-B01C2C26E7C6}" type="presParOf" srcId="{002E1AB0-5759-6941-A91F-617EBA794E63}" destId="{B6749A81-0789-9F41-99CA-920E3868ABD5}" srcOrd="7" destOrd="0" presId="urn:microsoft.com/office/officeart/2005/8/layout/orgChart1"/>
    <dgm:cxn modelId="{5E9907DA-D8F9-FE48-8F56-1A86939A449B}" type="presParOf" srcId="{B6749A81-0789-9F41-99CA-920E3868ABD5}" destId="{AA75BDF3-2BC1-734A-A326-CF3A9F4028FA}" srcOrd="0" destOrd="0" presId="urn:microsoft.com/office/officeart/2005/8/layout/orgChart1"/>
    <dgm:cxn modelId="{31D2BA6C-E6E5-B445-9BA5-0230C7B8EEA6}" type="presParOf" srcId="{AA75BDF3-2BC1-734A-A326-CF3A9F4028FA}" destId="{84F45731-F5AC-164A-9048-56264EEF5CFA}" srcOrd="0" destOrd="0" presId="urn:microsoft.com/office/officeart/2005/8/layout/orgChart1"/>
    <dgm:cxn modelId="{C7B0E888-E920-6B4F-BD8A-B429DF661F9E}" type="presParOf" srcId="{AA75BDF3-2BC1-734A-A326-CF3A9F4028FA}" destId="{11105563-83FF-8F4A-AACB-0DF1AD99CD08}" srcOrd="1" destOrd="0" presId="urn:microsoft.com/office/officeart/2005/8/layout/orgChart1"/>
    <dgm:cxn modelId="{E6845BD0-F487-744F-8EB5-8A58C1F31706}" type="presParOf" srcId="{B6749A81-0789-9F41-99CA-920E3868ABD5}" destId="{284ACF42-A921-B14E-8B58-C9F0B8BF0031}" srcOrd="1" destOrd="0" presId="urn:microsoft.com/office/officeart/2005/8/layout/orgChart1"/>
    <dgm:cxn modelId="{5E66FC30-3ABE-D34E-B34E-D30E950022C3}" type="presParOf" srcId="{284ACF42-A921-B14E-8B58-C9F0B8BF0031}" destId="{4DAB9299-A6E5-3949-8C09-79DF53261757}" srcOrd="0" destOrd="0" presId="urn:microsoft.com/office/officeart/2005/8/layout/orgChart1"/>
    <dgm:cxn modelId="{DBC59C6E-159A-4840-8B84-0B493B5A0F07}" type="presParOf" srcId="{284ACF42-A921-B14E-8B58-C9F0B8BF0031}" destId="{DB88D28E-284A-D84D-948E-DE3040B02FB4}" srcOrd="1" destOrd="0" presId="urn:microsoft.com/office/officeart/2005/8/layout/orgChart1"/>
    <dgm:cxn modelId="{305B2795-B4D5-4246-A8BD-88BCC2F707B0}" type="presParOf" srcId="{DB88D28E-284A-D84D-948E-DE3040B02FB4}" destId="{8AFE5B19-D02E-5544-AE2A-8F657CE76B98}" srcOrd="0" destOrd="0" presId="urn:microsoft.com/office/officeart/2005/8/layout/orgChart1"/>
    <dgm:cxn modelId="{6BB1DFB2-02E8-F341-8E14-D0CA6FDFDBBE}" type="presParOf" srcId="{8AFE5B19-D02E-5544-AE2A-8F657CE76B98}" destId="{413EB4A5-5163-184D-BB10-E714FC389DBB}" srcOrd="0" destOrd="0" presId="urn:microsoft.com/office/officeart/2005/8/layout/orgChart1"/>
    <dgm:cxn modelId="{FF0A5419-8FCF-0E40-8CCE-472AA9DEB0DE}" type="presParOf" srcId="{8AFE5B19-D02E-5544-AE2A-8F657CE76B98}" destId="{756B3A45-0C98-2943-81B9-7F6BA6441A70}" srcOrd="1" destOrd="0" presId="urn:microsoft.com/office/officeart/2005/8/layout/orgChart1"/>
    <dgm:cxn modelId="{F8F5FE78-3732-C64B-8D30-C46DD7CF650F}" type="presParOf" srcId="{DB88D28E-284A-D84D-948E-DE3040B02FB4}" destId="{7787A2C6-70B2-7C45-8B84-F58ECDC02F17}" srcOrd="1" destOrd="0" presId="urn:microsoft.com/office/officeart/2005/8/layout/orgChart1"/>
    <dgm:cxn modelId="{5539DA57-2D3E-CC48-A2F4-6B500B485F08}" type="presParOf" srcId="{DB88D28E-284A-D84D-948E-DE3040B02FB4}" destId="{835BE83C-A426-4C48-8D68-3CBA64048AA3}" srcOrd="2" destOrd="0" presId="urn:microsoft.com/office/officeart/2005/8/layout/orgChart1"/>
    <dgm:cxn modelId="{008E078A-E385-3245-82DD-53CF6085E00D}" type="presParOf" srcId="{284ACF42-A921-B14E-8B58-C9F0B8BF0031}" destId="{22030FBE-5226-CA49-A215-882BF675D6FE}" srcOrd="2" destOrd="0" presId="urn:microsoft.com/office/officeart/2005/8/layout/orgChart1"/>
    <dgm:cxn modelId="{939C8549-8989-E64A-B5C2-9064A7AE91B0}" type="presParOf" srcId="{284ACF42-A921-B14E-8B58-C9F0B8BF0031}" destId="{37035BE2-D5A4-184D-9214-1B5D2799D712}" srcOrd="3" destOrd="0" presId="urn:microsoft.com/office/officeart/2005/8/layout/orgChart1"/>
    <dgm:cxn modelId="{3BA64C47-031B-7D49-BD99-30FCAA3C8EBB}" type="presParOf" srcId="{37035BE2-D5A4-184D-9214-1B5D2799D712}" destId="{FA348B86-5FC9-1C4D-B0DA-807834ED667B}" srcOrd="0" destOrd="0" presId="urn:microsoft.com/office/officeart/2005/8/layout/orgChart1"/>
    <dgm:cxn modelId="{F081022C-6CA1-2D4C-BB3E-B154D5396475}" type="presParOf" srcId="{FA348B86-5FC9-1C4D-B0DA-807834ED667B}" destId="{C14D0734-56D4-754E-A7C2-1B23B7E3FB21}" srcOrd="0" destOrd="0" presId="urn:microsoft.com/office/officeart/2005/8/layout/orgChart1"/>
    <dgm:cxn modelId="{6CE3B44E-11C1-DB4B-84BD-86B45290CEBC}" type="presParOf" srcId="{FA348B86-5FC9-1C4D-B0DA-807834ED667B}" destId="{A2376F80-8919-4846-9AF9-945B43D11B7C}" srcOrd="1" destOrd="0" presId="urn:microsoft.com/office/officeart/2005/8/layout/orgChart1"/>
    <dgm:cxn modelId="{63EB997C-0C25-8347-92FE-9E6C508866E3}" type="presParOf" srcId="{37035BE2-D5A4-184D-9214-1B5D2799D712}" destId="{78CAD181-AB2E-0A4D-9AD1-040A62652F8C}" srcOrd="1" destOrd="0" presId="urn:microsoft.com/office/officeart/2005/8/layout/orgChart1"/>
    <dgm:cxn modelId="{6F297305-503F-EA4B-9D85-3F446CBC7302}" type="presParOf" srcId="{37035BE2-D5A4-184D-9214-1B5D2799D712}" destId="{415FF536-DB74-8045-8F32-90932382CF5E}" srcOrd="2" destOrd="0" presId="urn:microsoft.com/office/officeart/2005/8/layout/orgChart1"/>
    <dgm:cxn modelId="{999551CB-4726-A044-B997-4CD4CA19E58B}" type="presParOf" srcId="{284ACF42-A921-B14E-8B58-C9F0B8BF0031}" destId="{F6C6308B-07A2-E443-8119-36DAB7FFB01F}" srcOrd="4" destOrd="0" presId="urn:microsoft.com/office/officeart/2005/8/layout/orgChart1"/>
    <dgm:cxn modelId="{4D605F15-4551-2E49-8A1B-2225C5E46627}" type="presParOf" srcId="{284ACF42-A921-B14E-8B58-C9F0B8BF0031}" destId="{87855915-10F6-7648-AE74-BBB5890938AD}" srcOrd="5" destOrd="0" presId="urn:microsoft.com/office/officeart/2005/8/layout/orgChart1"/>
    <dgm:cxn modelId="{8E5D116B-19D6-ED46-9692-D9736A0997C0}" type="presParOf" srcId="{87855915-10F6-7648-AE74-BBB5890938AD}" destId="{A2F792BE-ED3C-5A44-9185-CA333712E394}" srcOrd="0" destOrd="0" presId="urn:microsoft.com/office/officeart/2005/8/layout/orgChart1"/>
    <dgm:cxn modelId="{61873495-EFA2-C34A-99E1-F3F527768C19}" type="presParOf" srcId="{A2F792BE-ED3C-5A44-9185-CA333712E394}" destId="{43C2A953-4A96-D542-A365-463A8E9F81E5}" srcOrd="0" destOrd="0" presId="urn:microsoft.com/office/officeart/2005/8/layout/orgChart1"/>
    <dgm:cxn modelId="{DD4FED58-739A-6248-B2F3-893C6E93103F}" type="presParOf" srcId="{A2F792BE-ED3C-5A44-9185-CA333712E394}" destId="{C7F7AA21-C80E-5541-A406-4C09C73BDA3C}" srcOrd="1" destOrd="0" presId="urn:microsoft.com/office/officeart/2005/8/layout/orgChart1"/>
    <dgm:cxn modelId="{888A2338-7E94-E941-9DB5-5F2CE4187860}" type="presParOf" srcId="{87855915-10F6-7648-AE74-BBB5890938AD}" destId="{CBA908B0-D441-E04D-BD4D-261156BBC94F}" srcOrd="1" destOrd="0" presId="urn:microsoft.com/office/officeart/2005/8/layout/orgChart1"/>
    <dgm:cxn modelId="{9E236986-8A9C-084B-9E1F-F04E5FB0B135}" type="presParOf" srcId="{87855915-10F6-7648-AE74-BBB5890938AD}" destId="{C2AD4D38-E86C-F04A-86CE-576596E06392}" srcOrd="2" destOrd="0" presId="urn:microsoft.com/office/officeart/2005/8/layout/orgChart1"/>
    <dgm:cxn modelId="{6EA32B49-2C16-9741-8D4B-4DB09E896336}" type="presParOf" srcId="{284ACF42-A921-B14E-8B58-C9F0B8BF0031}" destId="{E6981C29-86EE-C747-9F36-CE9F092B149B}" srcOrd="6" destOrd="0" presId="urn:microsoft.com/office/officeart/2005/8/layout/orgChart1"/>
    <dgm:cxn modelId="{2A160C2B-F300-F94C-9BF8-49BB6E3F2AB5}" type="presParOf" srcId="{284ACF42-A921-B14E-8B58-C9F0B8BF0031}" destId="{5A4A8BB6-30BA-AE45-8735-EA805F8990B3}" srcOrd="7" destOrd="0" presId="urn:microsoft.com/office/officeart/2005/8/layout/orgChart1"/>
    <dgm:cxn modelId="{A8A048AB-234D-1D41-9AA5-3E4C69C127DC}" type="presParOf" srcId="{5A4A8BB6-30BA-AE45-8735-EA805F8990B3}" destId="{4289505A-1F98-2D46-9D27-62B22A7A2F76}" srcOrd="0" destOrd="0" presId="urn:microsoft.com/office/officeart/2005/8/layout/orgChart1"/>
    <dgm:cxn modelId="{53513197-9BB7-3B44-99C0-956B66EB00B8}" type="presParOf" srcId="{4289505A-1F98-2D46-9D27-62B22A7A2F76}" destId="{37C90EEA-B3F8-7B48-BF4D-67A882AEC3A5}" srcOrd="0" destOrd="0" presId="urn:microsoft.com/office/officeart/2005/8/layout/orgChart1"/>
    <dgm:cxn modelId="{961823C1-635F-C24D-81EB-3DD79DC3794B}" type="presParOf" srcId="{4289505A-1F98-2D46-9D27-62B22A7A2F76}" destId="{897FAAE8-E7BC-354D-A73E-51E0598A7279}" srcOrd="1" destOrd="0" presId="urn:microsoft.com/office/officeart/2005/8/layout/orgChart1"/>
    <dgm:cxn modelId="{4EC77578-CA39-3148-A60F-C4FE404EDB03}" type="presParOf" srcId="{5A4A8BB6-30BA-AE45-8735-EA805F8990B3}" destId="{DC3A9B6E-E27C-C04C-9EC8-955BE63E95AA}" srcOrd="1" destOrd="0" presId="urn:microsoft.com/office/officeart/2005/8/layout/orgChart1"/>
    <dgm:cxn modelId="{895B5AC6-6F5F-7348-B5BA-0CD570E75B75}" type="presParOf" srcId="{5A4A8BB6-30BA-AE45-8735-EA805F8990B3}" destId="{A7908FF8-C45B-D447-9B00-582F564AED2E}" srcOrd="2" destOrd="0" presId="urn:microsoft.com/office/officeart/2005/8/layout/orgChart1"/>
    <dgm:cxn modelId="{43F1C987-FB89-7F47-9B15-4603B2195853}" type="presParOf" srcId="{B6749A81-0789-9F41-99CA-920E3868ABD5}" destId="{D7EA76BF-FE6E-1848-82F5-227EDEC9E4BF}" srcOrd="2" destOrd="0" presId="urn:microsoft.com/office/officeart/2005/8/layout/orgChart1"/>
    <dgm:cxn modelId="{A9897F9B-7B1A-CF46-A27D-DA3982D1A56C}" type="presParOf" srcId="{002E1AB0-5759-6941-A91F-617EBA794E63}" destId="{0CB21125-1518-B840-B431-4830514E71EF}" srcOrd="8" destOrd="0" presId="urn:microsoft.com/office/officeart/2005/8/layout/orgChart1"/>
    <dgm:cxn modelId="{8017D786-FA7A-5943-8A99-401C43267DB6}" type="presParOf" srcId="{002E1AB0-5759-6941-A91F-617EBA794E63}" destId="{72F30718-3525-5B4D-93D1-9B9C7CFD8E3D}" srcOrd="9" destOrd="0" presId="urn:microsoft.com/office/officeart/2005/8/layout/orgChart1"/>
    <dgm:cxn modelId="{5650F16F-93DF-E241-9162-15F1858B5E2A}" type="presParOf" srcId="{72F30718-3525-5B4D-93D1-9B9C7CFD8E3D}" destId="{F9EAC4C3-4084-AE4A-8FB7-81581CF39D6F}" srcOrd="0" destOrd="0" presId="urn:microsoft.com/office/officeart/2005/8/layout/orgChart1"/>
    <dgm:cxn modelId="{4019A507-FEB4-7A41-8D4D-5316DF3782DE}" type="presParOf" srcId="{F9EAC4C3-4084-AE4A-8FB7-81581CF39D6F}" destId="{1E39523B-EDC4-3946-A295-7A4D917A2345}" srcOrd="0" destOrd="0" presId="urn:microsoft.com/office/officeart/2005/8/layout/orgChart1"/>
    <dgm:cxn modelId="{CA33B912-6333-5C40-A7F4-B8CE759CFFE6}" type="presParOf" srcId="{F9EAC4C3-4084-AE4A-8FB7-81581CF39D6F}" destId="{AB9000EE-E1C4-F544-8F52-CFB90A15580F}" srcOrd="1" destOrd="0" presId="urn:microsoft.com/office/officeart/2005/8/layout/orgChart1"/>
    <dgm:cxn modelId="{C0993485-BD6E-594B-9D67-07FB5FD25028}" type="presParOf" srcId="{72F30718-3525-5B4D-93D1-9B9C7CFD8E3D}" destId="{8E1CDA96-7EA1-2B40-92D0-8A42C6E94BAA}" srcOrd="1" destOrd="0" presId="urn:microsoft.com/office/officeart/2005/8/layout/orgChart1"/>
    <dgm:cxn modelId="{6AFE8C9B-98E3-1248-92C8-878429933795}" type="presParOf" srcId="{8E1CDA96-7EA1-2B40-92D0-8A42C6E94BAA}" destId="{C3F17721-0B9E-3C49-AE5D-B8864D243B15}" srcOrd="0" destOrd="0" presId="urn:microsoft.com/office/officeart/2005/8/layout/orgChart1"/>
    <dgm:cxn modelId="{407A29B3-FAE5-F54F-BB4D-E86C9ABE95B6}" type="presParOf" srcId="{8E1CDA96-7EA1-2B40-92D0-8A42C6E94BAA}" destId="{CC3E9267-2BC1-A54F-A38C-B27D1171FC8B}" srcOrd="1" destOrd="0" presId="urn:microsoft.com/office/officeart/2005/8/layout/orgChart1"/>
    <dgm:cxn modelId="{AC10551F-5A44-8E48-A57A-930C3BBCD5A3}" type="presParOf" srcId="{CC3E9267-2BC1-A54F-A38C-B27D1171FC8B}" destId="{D9A88A6B-E3F7-B74B-A12C-296CBAA2F55A}" srcOrd="0" destOrd="0" presId="urn:microsoft.com/office/officeart/2005/8/layout/orgChart1"/>
    <dgm:cxn modelId="{3A56806A-D5E9-6F4F-B51F-642C8DB31B14}" type="presParOf" srcId="{D9A88A6B-E3F7-B74B-A12C-296CBAA2F55A}" destId="{9CD02010-78E0-BB4D-B0D4-43EAC6066C9D}" srcOrd="0" destOrd="0" presId="urn:microsoft.com/office/officeart/2005/8/layout/orgChart1"/>
    <dgm:cxn modelId="{A95FF92E-B628-0F46-A3ED-6EAAC4770043}" type="presParOf" srcId="{D9A88A6B-E3F7-B74B-A12C-296CBAA2F55A}" destId="{CFDCAF55-572B-2844-BA5D-3EE0ACFE9E6B}" srcOrd="1" destOrd="0" presId="urn:microsoft.com/office/officeart/2005/8/layout/orgChart1"/>
    <dgm:cxn modelId="{0CE58B02-2C1E-1E41-A158-80989846D51B}" type="presParOf" srcId="{CC3E9267-2BC1-A54F-A38C-B27D1171FC8B}" destId="{7A3FEC61-B809-5841-9A7D-B7C4C00CEFBC}" srcOrd="1" destOrd="0" presId="urn:microsoft.com/office/officeart/2005/8/layout/orgChart1"/>
    <dgm:cxn modelId="{11898A4E-5C84-8142-BF03-115B6508B06C}" type="presParOf" srcId="{CC3E9267-2BC1-A54F-A38C-B27D1171FC8B}" destId="{74C3F810-229C-9244-9E4D-5F7DBC209553}" srcOrd="2" destOrd="0" presId="urn:microsoft.com/office/officeart/2005/8/layout/orgChart1"/>
    <dgm:cxn modelId="{417EF32E-5023-E748-83D9-8068431E4A70}" type="presParOf" srcId="{72F30718-3525-5B4D-93D1-9B9C7CFD8E3D}" destId="{57508F84-2138-FE42-9119-F355A71993E0}" srcOrd="2" destOrd="0" presId="urn:microsoft.com/office/officeart/2005/8/layout/orgChart1"/>
    <dgm:cxn modelId="{D051127A-4C87-4E46-81FA-0FBAB4615B0A}" type="presParOf" srcId="{86939C71-04A7-F946-97FA-FB6237161825}" destId="{C884913C-4036-5148-9F18-DCAF7D3B958D}" srcOrd="2" destOrd="0" presId="urn:microsoft.com/office/officeart/2005/8/layout/orgChart1"/>
    <dgm:cxn modelId="{7124D1C4-776B-AB48-B365-5BBAE11BF8FC}" type="presParOf" srcId="{C884913C-4036-5148-9F18-DCAF7D3B958D}" destId="{475C9384-68F8-914C-A87E-D505F0C6F160}" srcOrd="0" destOrd="0" presId="urn:microsoft.com/office/officeart/2005/8/layout/orgChart1"/>
    <dgm:cxn modelId="{90AB5C09-8C1E-154E-847D-8CDEB1414938}" type="presParOf" srcId="{C884913C-4036-5148-9F18-DCAF7D3B958D}" destId="{A93456EA-AEA1-C543-AC8C-CDB900B007E0}" srcOrd="1" destOrd="0" presId="urn:microsoft.com/office/officeart/2005/8/layout/orgChart1"/>
    <dgm:cxn modelId="{4C5A1667-B9CE-2B4A-8F0F-73C0285A4F43}" type="presParOf" srcId="{A93456EA-AEA1-C543-AC8C-CDB900B007E0}" destId="{F5951409-AC91-2444-BA38-08E43B9F73C0}" srcOrd="0" destOrd="0" presId="urn:microsoft.com/office/officeart/2005/8/layout/orgChart1"/>
    <dgm:cxn modelId="{44BEA859-D61B-DF47-BC9E-1D2346F810B0}" type="presParOf" srcId="{F5951409-AC91-2444-BA38-08E43B9F73C0}" destId="{7F496D4D-8633-3C48-B8E7-BB6AEA411FF4}" srcOrd="0" destOrd="0" presId="urn:microsoft.com/office/officeart/2005/8/layout/orgChart1"/>
    <dgm:cxn modelId="{C6968022-F749-AD45-9A3C-64F058BE2047}" type="presParOf" srcId="{F5951409-AC91-2444-BA38-08E43B9F73C0}" destId="{EDF96674-4321-6C42-AB3A-B9584E70C1AF}" srcOrd="1" destOrd="0" presId="urn:microsoft.com/office/officeart/2005/8/layout/orgChart1"/>
    <dgm:cxn modelId="{C7BE7499-6A34-A743-8033-C85E9995F83F}" type="presParOf" srcId="{A93456EA-AEA1-C543-AC8C-CDB900B007E0}" destId="{5B340D5E-4661-EE40-B50B-8B44075A4150}" srcOrd="1" destOrd="0" presId="urn:microsoft.com/office/officeart/2005/8/layout/orgChart1"/>
    <dgm:cxn modelId="{75FC4EAD-A49A-2A4C-B53A-AF3BA5021A0A}" type="presParOf" srcId="{A93456EA-AEA1-C543-AC8C-CDB900B007E0}" destId="{9EBF8BCA-B957-EB47-BA1C-A8C310AA39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EC4FFE-FB04-4570-B6E3-C195D733A9A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995E0-D12C-4BFC-A0AC-2016C4E566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Sprint 1 – Database creation, Uploading available fingerprints, Sensor Design</a:t>
          </a:r>
        </a:p>
      </dgm:t>
    </dgm:pt>
    <dgm:pt modelId="{A11081E7-4401-4262-8163-92C9087A5268}" cxnId="{A61E063B-02C5-411D-8BCD-8F9CAA54BDFC}" type="parTrans">
      <dgm:prSet/>
      <dgm:spPr/>
      <dgm:t>
        <a:bodyPr/>
        <a:lstStyle/>
        <a:p>
          <a:endParaRPr lang="en-US"/>
        </a:p>
      </dgm:t>
    </dgm:pt>
    <dgm:pt modelId="{5D01A9F3-01E2-46BD-ABFE-FC28DB97D163}" cxnId="{A61E063B-02C5-411D-8BCD-8F9CAA54BDFC}" type="sibTrans">
      <dgm:prSet/>
      <dgm:spPr/>
      <dgm:t>
        <a:bodyPr/>
        <a:lstStyle/>
        <a:p>
          <a:endParaRPr lang="en-US"/>
        </a:p>
      </dgm:t>
    </dgm:pt>
    <dgm:pt modelId="{7CC3A9A7-99B7-4D7F-87C0-C17CC63F1A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Sprint 2 – Finalize Sensor Model, Load testing of database, Image Processing Implementation.</a:t>
          </a:r>
        </a:p>
      </dgm:t>
    </dgm:pt>
    <dgm:pt modelId="{30BA6AF1-CDDD-4C11-BBD0-8D7E02521683}" cxnId="{6B15E49B-3E0A-499F-8222-C8E3DB35216D}" type="parTrans">
      <dgm:prSet/>
      <dgm:spPr/>
      <dgm:t>
        <a:bodyPr/>
        <a:lstStyle/>
        <a:p>
          <a:endParaRPr lang="en-US"/>
        </a:p>
      </dgm:t>
    </dgm:pt>
    <dgm:pt modelId="{054E982B-F27D-4D7C-B582-9EB397AB73A9}" cxnId="{6B15E49B-3E0A-499F-8222-C8E3DB35216D}" type="sibTrans">
      <dgm:prSet/>
      <dgm:spPr/>
      <dgm:t>
        <a:bodyPr/>
        <a:lstStyle/>
        <a:p>
          <a:endParaRPr lang="en-US"/>
        </a:p>
      </dgm:t>
    </dgm:pt>
    <dgm:pt modelId="{5502C91D-E8B6-4BD7-BA05-7271AD25F1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Sprint 3 (Current Sprint) – Ongoing testing of image processing and production of sensors.</a:t>
          </a:r>
        </a:p>
      </dgm:t>
    </dgm:pt>
    <dgm:pt modelId="{6ED793EE-2651-40DC-8B68-BE54691967D4}" cxnId="{030598F5-A551-4E73-A343-8747547F1C52}" type="parTrans">
      <dgm:prSet/>
      <dgm:spPr/>
      <dgm:t>
        <a:bodyPr/>
        <a:lstStyle/>
        <a:p>
          <a:endParaRPr lang="en-US"/>
        </a:p>
      </dgm:t>
    </dgm:pt>
    <dgm:pt modelId="{4E527FC2-CF74-4370-B6B7-BE43B78642E9}" cxnId="{030598F5-A551-4E73-A343-8747547F1C52}" type="sibTrans">
      <dgm:prSet/>
      <dgm:spPr/>
      <dgm:t>
        <a:bodyPr/>
        <a:lstStyle/>
        <a:p>
          <a:endParaRPr lang="en-US"/>
        </a:p>
      </dgm:t>
    </dgm:pt>
    <dgm:pt modelId="{AE17801A-9ECA-4A5E-9F23-CC9E524B3FB2}" type="pres">
      <dgm:prSet presAssocID="{22EC4FFE-FB04-4570-B6E3-C195D733A9A6}" presName="root" presStyleCnt="0">
        <dgm:presLayoutVars>
          <dgm:dir/>
          <dgm:resizeHandles val="exact"/>
        </dgm:presLayoutVars>
      </dgm:prSet>
      <dgm:spPr/>
    </dgm:pt>
    <dgm:pt modelId="{5593B3B7-5DF7-4E09-9823-062EFFFA9005}" type="pres">
      <dgm:prSet presAssocID="{3CE995E0-D12C-4BFC-A0AC-2016C4E56663}" presName="compNode" presStyleCnt="0"/>
      <dgm:spPr/>
    </dgm:pt>
    <dgm:pt modelId="{7950192F-20ED-4D78-A0E2-24EBC6CCA4D0}" type="pres">
      <dgm:prSet presAssocID="{3CE995E0-D12C-4BFC-A0AC-2016C4E566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4FCDF8BA-2AAB-4E57-9C2F-3F72E041222A}" type="pres">
      <dgm:prSet presAssocID="{3CE995E0-D12C-4BFC-A0AC-2016C4E56663}" presName="spaceRect" presStyleCnt="0"/>
      <dgm:spPr/>
    </dgm:pt>
    <dgm:pt modelId="{6E018ED6-5972-43F2-B769-30AFC5DA212D}" type="pres">
      <dgm:prSet presAssocID="{3CE995E0-D12C-4BFC-A0AC-2016C4E56663}" presName="textRect" presStyleLbl="revTx" presStyleIdx="0" presStyleCnt="3">
        <dgm:presLayoutVars>
          <dgm:chMax val="1"/>
          <dgm:chPref val="1"/>
        </dgm:presLayoutVars>
      </dgm:prSet>
      <dgm:spPr/>
    </dgm:pt>
    <dgm:pt modelId="{B4CD782A-BF0C-4523-98A7-C53FA157298B}" type="pres">
      <dgm:prSet presAssocID="{5D01A9F3-01E2-46BD-ABFE-FC28DB97D163}" presName="sibTrans" presStyleCnt="0"/>
      <dgm:spPr/>
    </dgm:pt>
    <dgm:pt modelId="{5EE4B8CD-FB0D-4DD3-A1EC-7E3F2454FC56}" type="pres">
      <dgm:prSet presAssocID="{7CC3A9A7-99B7-4D7F-87C0-C17CC63F1A65}" presName="compNode" presStyleCnt="0"/>
      <dgm:spPr/>
    </dgm:pt>
    <dgm:pt modelId="{C06E32FF-CEEC-408D-B112-FBE66E1506DF}" type="pres">
      <dgm:prSet presAssocID="{7CC3A9A7-99B7-4D7F-87C0-C17CC63F1A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7A4C9DA1-2747-4A2D-89ED-0D523C9995B9}" type="pres">
      <dgm:prSet presAssocID="{7CC3A9A7-99B7-4D7F-87C0-C17CC63F1A65}" presName="spaceRect" presStyleCnt="0"/>
      <dgm:spPr/>
    </dgm:pt>
    <dgm:pt modelId="{CBAEC19E-19C8-49A8-A9C8-21592DC3FA8C}" type="pres">
      <dgm:prSet presAssocID="{7CC3A9A7-99B7-4D7F-87C0-C17CC63F1A65}" presName="textRect" presStyleLbl="revTx" presStyleIdx="1" presStyleCnt="3">
        <dgm:presLayoutVars>
          <dgm:chMax val="1"/>
          <dgm:chPref val="1"/>
        </dgm:presLayoutVars>
      </dgm:prSet>
      <dgm:spPr/>
    </dgm:pt>
    <dgm:pt modelId="{BBC7850B-C041-4148-AAE8-9C2E2A5110BE}" type="pres">
      <dgm:prSet presAssocID="{054E982B-F27D-4D7C-B582-9EB397AB73A9}" presName="sibTrans" presStyleCnt="0"/>
      <dgm:spPr/>
    </dgm:pt>
    <dgm:pt modelId="{A286DC68-3251-4F23-B253-7BF0E770FB51}" type="pres">
      <dgm:prSet presAssocID="{5502C91D-E8B6-4BD7-BA05-7271AD25F1E8}" presName="compNode" presStyleCnt="0"/>
      <dgm:spPr/>
    </dgm:pt>
    <dgm:pt modelId="{37E99883-839B-4EEF-8125-98B67A87E65C}" type="pres">
      <dgm:prSet presAssocID="{5502C91D-E8B6-4BD7-BA05-7271AD25F1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9354C455-5762-4ECE-9CE6-15380340E031}" type="pres">
      <dgm:prSet presAssocID="{5502C91D-E8B6-4BD7-BA05-7271AD25F1E8}" presName="spaceRect" presStyleCnt="0"/>
      <dgm:spPr/>
    </dgm:pt>
    <dgm:pt modelId="{4F294803-352B-4049-BF5A-83F96A09D803}" type="pres">
      <dgm:prSet presAssocID="{5502C91D-E8B6-4BD7-BA05-7271AD25F1E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57AF100-CCB2-46A7-B83F-16C57441779F}" type="presOf" srcId="{7CC3A9A7-99B7-4D7F-87C0-C17CC63F1A65}" destId="{CBAEC19E-19C8-49A8-A9C8-21592DC3FA8C}" srcOrd="0" destOrd="0" presId="urn:microsoft.com/office/officeart/2018/2/layout/IconLabelList"/>
    <dgm:cxn modelId="{A61E063B-02C5-411D-8BCD-8F9CAA54BDFC}" srcId="{22EC4FFE-FB04-4570-B6E3-C195D733A9A6}" destId="{3CE995E0-D12C-4BFC-A0AC-2016C4E56663}" srcOrd="0" destOrd="0" parTransId="{A11081E7-4401-4262-8163-92C9087A5268}" sibTransId="{5D01A9F3-01E2-46BD-ABFE-FC28DB97D163}"/>
    <dgm:cxn modelId="{6B15E49B-3E0A-499F-8222-C8E3DB35216D}" srcId="{22EC4FFE-FB04-4570-B6E3-C195D733A9A6}" destId="{7CC3A9A7-99B7-4D7F-87C0-C17CC63F1A65}" srcOrd="1" destOrd="0" parTransId="{30BA6AF1-CDDD-4C11-BBD0-8D7E02521683}" sibTransId="{054E982B-F27D-4D7C-B582-9EB397AB73A9}"/>
    <dgm:cxn modelId="{B16E6ACD-E869-4498-B017-F09E74DFF5CF}" type="presOf" srcId="{22EC4FFE-FB04-4570-B6E3-C195D733A9A6}" destId="{AE17801A-9ECA-4A5E-9F23-CC9E524B3FB2}" srcOrd="0" destOrd="0" presId="urn:microsoft.com/office/officeart/2018/2/layout/IconLabelList"/>
    <dgm:cxn modelId="{5ECB29E1-4892-48DE-B16E-E66CEB9C430F}" type="presOf" srcId="{5502C91D-E8B6-4BD7-BA05-7271AD25F1E8}" destId="{4F294803-352B-4049-BF5A-83F96A09D803}" srcOrd="0" destOrd="0" presId="urn:microsoft.com/office/officeart/2018/2/layout/IconLabelList"/>
    <dgm:cxn modelId="{030598F5-A551-4E73-A343-8747547F1C52}" srcId="{22EC4FFE-FB04-4570-B6E3-C195D733A9A6}" destId="{5502C91D-E8B6-4BD7-BA05-7271AD25F1E8}" srcOrd="2" destOrd="0" parTransId="{6ED793EE-2651-40DC-8B68-BE54691967D4}" sibTransId="{4E527FC2-CF74-4370-B6B7-BE43B78642E9}"/>
    <dgm:cxn modelId="{15BB10F6-E26A-4EA3-832D-9D70AFC29885}" type="presOf" srcId="{3CE995E0-D12C-4BFC-A0AC-2016C4E56663}" destId="{6E018ED6-5972-43F2-B769-30AFC5DA212D}" srcOrd="0" destOrd="0" presId="urn:microsoft.com/office/officeart/2018/2/layout/IconLabelList"/>
    <dgm:cxn modelId="{0B9E630E-AD8E-40D4-BA75-491365BE2287}" type="presParOf" srcId="{AE17801A-9ECA-4A5E-9F23-CC9E524B3FB2}" destId="{5593B3B7-5DF7-4E09-9823-062EFFFA9005}" srcOrd="0" destOrd="0" presId="urn:microsoft.com/office/officeart/2018/2/layout/IconLabelList"/>
    <dgm:cxn modelId="{06AE24C8-0F36-4500-AE47-B5E744EE4206}" type="presParOf" srcId="{5593B3B7-5DF7-4E09-9823-062EFFFA9005}" destId="{7950192F-20ED-4D78-A0E2-24EBC6CCA4D0}" srcOrd="0" destOrd="0" presId="urn:microsoft.com/office/officeart/2018/2/layout/IconLabelList"/>
    <dgm:cxn modelId="{90527E5B-7116-4D6C-A23B-F6E75B283B14}" type="presParOf" srcId="{5593B3B7-5DF7-4E09-9823-062EFFFA9005}" destId="{4FCDF8BA-2AAB-4E57-9C2F-3F72E041222A}" srcOrd="1" destOrd="0" presId="urn:microsoft.com/office/officeart/2018/2/layout/IconLabelList"/>
    <dgm:cxn modelId="{83954C80-F865-4A03-BEC8-9AE80CB60365}" type="presParOf" srcId="{5593B3B7-5DF7-4E09-9823-062EFFFA9005}" destId="{6E018ED6-5972-43F2-B769-30AFC5DA212D}" srcOrd="2" destOrd="0" presId="urn:microsoft.com/office/officeart/2018/2/layout/IconLabelList"/>
    <dgm:cxn modelId="{BD89E6B5-311C-4BF9-B28D-7FBBE01DC5F6}" type="presParOf" srcId="{AE17801A-9ECA-4A5E-9F23-CC9E524B3FB2}" destId="{B4CD782A-BF0C-4523-98A7-C53FA157298B}" srcOrd="1" destOrd="0" presId="urn:microsoft.com/office/officeart/2018/2/layout/IconLabelList"/>
    <dgm:cxn modelId="{90F650D9-6EDE-4917-824C-1E46A973C30E}" type="presParOf" srcId="{AE17801A-9ECA-4A5E-9F23-CC9E524B3FB2}" destId="{5EE4B8CD-FB0D-4DD3-A1EC-7E3F2454FC56}" srcOrd="2" destOrd="0" presId="urn:microsoft.com/office/officeart/2018/2/layout/IconLabelList"/>
    <dgm:cxn modelId="{C7152D5D-E5DD-4FFD-8FC0-C3F95C822B99}" type="presParOf" srcId="{5EE4B8CD-FB0D-4DD3-A1EC-7E3F2454FC56}" destId="{C06E32FF-CEEC-408D-B112-FBE66E1506DF}" srcOrd="0" destOrd="0" presId="urn:microsoft.com/office/officeart/2018/2/layout/IconLabelList"/>
    <dgm:cxn modelId="{F61B6C4C-0CB9-449B-904A-4222201A3993}" type="presParOf" srcId="{5EE4B8CD-FB0D-4DD3-A1EC-7E3F2454FC56}" destId="{7A4C9DA1-2747-4A2D-89ED-0D523C9995B9}" srcOrd="1" destOrd="0" presId="urn:microsoft.com/office/officeart/2018/2/layout/IconLabelList"/>
    <dgm:cxn modelId="{B1D43454-ED12-4FAB-BA08-3E88D691DF4F}" type="presParOf" srcId="{5EE4B8CD-FB0D-4DD3-A1EC-7E3F2454FC56}" destId="{CBAEC19E-19C8-49A8-A9C8-21592DC3FA8C}" srcOrd="2" destOrd="0" presId="urn:microsoft.com/office/officeart/2018/2/layout/IconLabelList"/>
    <dgm:cxn modelId="{2ABA0BA1-654E-458E-AB5F-CABAFD08EF91}" type="presParOf" srcId="{AE17801A-9ECA-4A5E-9F23-CC9E524B3FB2}" destId="{BBC7850B-C041-4148-AAE8-9C2E2A5110BE}" srcOrd="3" destOrd="0" presId="urn:microsoft.com/office/officeart/2018/2/layout/IconLabelList"/>
    <dgm:cxn modelId="{81876485-040D-4B7B-983F-C67C4FDDF17D}" type="presParOf" srcId="{AE17801A-9ECA-4A5E-9F23-CC9E524B3FB2}" destId="{A286DC68-3251-4F23-B253-7BF0E770FB51}" srcOrd="4" destOrd="0" presId="urn:microsoft.com/office/officeart/2018/2/layout/IconLabelList"/>
    <dgm:cxn modelId="{408B90ED-BAE5-4370-B8B4-BB5CDD3E2EC5}" type="presParOf" srcId="{A286DC68-3251-4F23-B253-7BF0E770FB51}" destId="{37E99883-839B-4EEF-8125-98B67A87E65C}" srcOrd="0" destOrd="0" presId="urn:microsoft.com/office/officeart/2018/2/layout/IconLabelList"/>
    <dgm:cxn modelId="{D3423E54-3394-4F2C-AD76-A90792D4CB0D}" type="presParOf" srcId="{A286DC68-3251-4F23-B253-7BF0E770FB51}" destId="{9354C455-5762-4ECE-9CE6-15380340E031}" srcOrd="1" destOrd="0" presId="urn:microsoft.com/office/officeart/2018/2/layout/IconLabelList"/>
    <dgm:cxn modelId="{D963DF83-4B80-4621-9D8C-606389AD37D6}" type="presParOf" srcId="{A286DC68-3251-4F23-B253-7BF0E770FB51}" destId="{4F294803-352B-4049-BF5A-83F96A09D8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4B2E2B-1A4C-4CF2-B215-5CDE7ACB47B8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03547D-22E8-48A6-9DD9-1401F868D85F}">
      <dgm:prSet/>
      <dgm:spPr/>
      <dgm:t>
        <a:bodyPr/>
        <a:lstStyle/>
        <a:p>
          <a:r>
            <a:rPr lang="en-US"/>
            <a:t>1–11 Mar.</a:t>
          </a:r>
        </a:p>
      </dgm:t>
    </dgm:pt>
    <dgm:pt modelId="{B489BA45-EC1B-4601-8AD0-B3D2CA5C0C89}" cxnId="{F937CFDE-786E-47F6-9FAD-5B4522DDD35C}" type="parTrans">
      <dgm:prSet/>
      <dgm:spPr/>
      <dgm:t>
        <a:bodyPr/>
        <a:lstStyle/>
        <a:p>
          <a:endParaRPr lang="en-US"/>
        </a:p>
      </dgm:t>
    </dgm:pt>
    <dgm:pt modelId="{2B584F14-E930-420B-B0A1-825F61AB8ED2}" cxnId="{F937CFDE-786E-47F6-9FAD-5B4522DDD35C}" type="sibTrans">
      <dgm:prSet/>
      <dgm:spPr/>
      <dgm:t>
        <a:bodyPr/>
        <a:lstStyle/>
        <a:p>
          <a:endParaRPr lang="en-US"/>
        </a:p>
      </dgm:t>
    </dgm:pt>
    <dgm:pt modelId="{0FDBDFDD-C83D-4F94-BDAE-F6F7CCADAA41}">
      <dgm:prSet/>
      <dgm:spPr/>
      <dgm:t>
        <a:bodyPr/>
        <a:lstStyle/>
        <a:p>
          <a:r>
            <a:rPr lang="en-US"/>
            <a:t>Sprint 1 (March 1 – March 11) – Development of Databases to store Fingerprints, Collection of available fingerprints and storage, Initiation of Image Processing, design of sensors</a:t>
          </a:r>
        </a:p>
      </dgm:t>
    </dgm:pt>
    <dgm:pt modelId="{13F8D928-AD02-414F-BDCB-68AC0C96FCD6}" cxnId="{DA29C22C-0A74-4E19-BD55-B6B77B6BEBD3}" type="parTrans">
      <dgm:prSet/>
      <dgm:spPr/>
      <dgm:t>
        <a:bodyPr/>
        <a:lstStyle/>
        <a:p>
          <a:endParaRPr lang="en-US"/>
        </a:p>
      </dgm:t>
    </dgm:pt>
    <dgm:pt modelId="{2708E943-1679-4480-807C-6414B8225672}" cxnId="{DA29C22C-0A74-4E19-BD55-B6B77B6BEBD3}" type="sibTrans">
      <dgm:prSet/>
      <dgm:spPr/>
      <dgm:t>
        <a:bodyPr/>
        <a:lstStyle/>
        <a:p>
          <a:endParaRPr lang="en-US"/>
        </a:p>
      </dgm:t>
    </dgm:pt>
    <dgm:pt modelId="{8CCE8971-5E25-4D33-B68A-0E24D7BA20F5}">
      <dgm:prSet/>
      <dgm:spPr/>
      <dgm:t>
        <a:bodyPr/>
        <a:lstStyle/>
        <a:p>
          <a:r>
            <a:rPr lang="en-US"/>
            <a:t>14–25 Mar.</a:t>
          </a:r>
        </a:p>
      </dgm:t>
    </dgm:pt>
    <dgm:pt modelId="{E7929601-6671-4C51-8BDD-49FC39920B41}" cxnId="{A60AA8AF-232E-4470-A7D6-D7CA905F2805}" type="parTrans">
      <dgm:prSet/>
      <dgm:spPr/>
      <dgm:t>
        <a:bodyPr/>
        <a:lstStyle/>
        <a:p>
          <a:endParaRPr lang="en-US"/>
        </a:p>
      </dgm:t>
    </dgm:pt>
    <dgm:pt modelId="{C8F74C92-6F3E-4674-B115-29A0B0C5AB17}" cxnId="{A60AA8AF-232E-4470-A7D6-D7CA905F2805}" type="sibTrans">
      <dgm:prSet/>
      <dgm:spPr/>
      <dgm:t>
        <a:bodyPr/>
        <a:lstStyle/>
        <a:p>
          <a:endParaRPr lang="en-US"/>
        </a:p>
      </dgm:t>
    </dgm:pt>
    <dgm:pt modelId="{C266C21E-81B0-49D1-9F24-A67BCE5E8250}">
      <dgm:prSet/>
      <dgm:spPr/>
      <dgm:t>
        <a:bodyPr/>
        <a:lstStyle/>
        <a:p>
          <a:r>
            <a:rPr lang="en-US"/>
            <a:t>Sprint 2 (March 14 – March 25) – Precise Image Processing development, Testing of data storage issues, Sensor development to detect fingerprints.</a:t>
          </a:r>
        </a:p>
      </dgm:t>
    </dgm:pt>
    <dgm:pt modelId="{065E886E-01C9-411D-9CC4-7FDEDE40749E}" cxnId="{EF06EDD3-F6A0-4D5E-B5FB-245CD6F202B4}" type="parTrans">
      <dgm:prSet/>
      <dgm:spPr/>
      <dgm:t>
        <a:bodyPr/>
        <a:lstStyle/>
        <a:p>
          <a:endParaRPr lang="en-US"/>
        </a:p>
      </dgm:t>
    </dgm:pt>
    <dgm:pt modelId="{8E279EFC-88AA-4B3D-B4D4-41746C064ECD}" cxnId="{EF06EDD3-F6A0-4D5E-B5FB-245CD6F202B4}" type="sibTrans">
      <dgm:prSet/>
      <dgm:spPr/>
      <dgm:t>
        <a:bodyPr/>
        <a:lstStyle/>
        <a:p>
          <a:endParaRPr lang="en-US"/>
        </a:p>
      </dgm:t>
    </dgm:pt>
    <dgm:pt modelId="{1CBE4F32-558D-4C6A-B318-A17F2DF17B8A}">
      <dgm:prSet/>
      <dgm:spPr/>
      <dgm:t>
        <a:bodyPr/>
        <a:lstStyle/>
        <a:p>
          <a:r>
            <a:rPr lang="en-US"/>
            <a:t>28 Mar. – 8 Apr.</a:t>
          </a:r>
        </a:p>
      </dgm:t>
    </dgm:pt>
    <dgm:pt modelId="{A36F8886-BC07-4497-94C2-9467E96BF875}" cxnId="{ACE80B98-E1F8-4241-9AF9-D5BC6CA08AA1}" type="parTrans">
      <dgm:prSet/>
      <dgm:spPr/>
      <dgm:t>
        <a:bodyPr/>
        <a:lstStyle/>
        <a:p>
          <a:endParaRPr lang="en-US"/>
        </a:p>
      </dgm:t>
    </dgm:pt>
    <dgm:pt modelId="{56C79D8F-8996-4106-80B4-97C0A43F9756}" cxnId="{ACE80B98-E1F8-4241-9AF9-D5BC6CA08AA1}" type="sibTrans">
      <dgm:prSet/>
      <dgm:spPr/>
      <dgm:t>
        <a:bodyPr/>
        <a:lstStyle/>
        <a:p>
          <a:endParaRPr lang="en-US"/>
        </a:p>
      </dgm:t>
    </dgm:pt>
    <dgm:pt modelId="{983C34E2-D7FE-4B62-A6F3-FDB1614158BD}">
      <dgm:prSet/>
      <dgm:spPr/>
      <dgm:t>
        <a:bodyPr/>
        <a:lstStyle/>
        <a:p>
          <a:r>
            <a:rPr lang="en-US"/>
            <a:t>Sprint 3 (March 28 – April 8) – Fixing the issues in Database, Testing of image processing, Production of sensors continued.</a:t>
          </a:r>
        </a:p>
      </dgm:t>
    </dgm:pt>
    <dgm:pt modelId="{DAB82762-020E-4349-9641-F9D9DA85E8B3}" cxnId="{3A909CA4-2C73-4AA7-9820-602AF42872E7}" type="parTrans">
      <dgm:prSet/>
      <dgm:spPr/>
      <dgm:t>
        <a:bodyPr/>
        <a:lstStyle/>
        <a:p>
          <a:endParaRPr lang="en-US"/>
        </a:p>
      </dgm:t>
    </dgm:pt>
    <dgm:pt modelId="{768247C3-779B-4300-9D16-D345E6DC9BCD}" cxnId="{3A909CA4-2C73-4AA7-9820-602AF42872E7}" type="sibTrans">
      <dgm:prSet/>
      <dgm:spPr/>
      <dgm:t>
        <a:bodyPr/>
        <a:lstStyle/>
        <a:p>
          <a:endParaRPr lang="en-US"/>
        </a:p>
      </dgm:t>
    </dgm:pt>
    <dgm:pt modelId="{84135607-457E-4AA3-9107-85EBB22F870C}">
      <dgm:prSet/>
      <dgm:spPr/>
      <dgm:t>
        <a:bodyPr/>
        <a:lstStyle/>
        <a:p>
          <a:r>
            <a:rPr lang="en-US"/>
            <a:t>11–22 Apr.</a:t>
          </a:r>
        </a:p>
      </dgm:t>
    </dgm:pt>
    <dgm:pt modelId="{0FB59E21-82C0-44D2-8EBB-315FB2C233F8}" cxnId="{A4302469-80B1-4E74-924E-52C88608575B}" type="parTrans">
      <dgm:prSet/>
      <dgm:spPr/>
      <dgm:t>
        <a:bodyPr/>
        <a:lstStyle/>
        <a:p>
          <a:endParaRPr lang="en-US"/>
        </a:p>
      </dgm:t>
    </dgm:pt>
    <dgm:pt modelId="{F2658DCD-4A00-4997-BBE5-FEE03EB70361}" cxnId="{A4302469-80B1-4E74-924E-52C88608575B}" type="sibTrans">
      <dgm:prSet/>
      <dgm:spPr/>
      <dgm:t>
        <a:bodyPr/>
        <a:lstStyle/>
        <a:p>
          <a:endParaRPr lang="en-US"/>
        </a:p>
      </dgm:t>
    </dgm:pt>
    <dgm:pt modelId="{5A5C5E4A-BC9A-4392-82F9-387C7073AA33}">
      <dgm:prSet/>
      <dgm:spPr/>
      <dgm:t>
        <a:bodyPr/>
        <a:lstStyle/>
        <a:p>
          <a:r>
            <a:rPr lang="en-US"/>
            <a:t>Sprint 4 ( April 11 – April 22) – Production of Sensors completion, Start of Integration of sensors and digital image processing.</a:t>
          </a:r>
        </a:p>
      </dgm:t>
    </dgm:pt>
    <dgm:pt modelId="{229FE203-6D69-4BB3-95A8-E0C46DF009A6}" cxnId="{6DC69AD0-B813-4C7F-A3BD-D001F7967AC3}" type="parTrans">
      <dgm:prSet/>
      <dgm:spPr/>
      <dgm:t>
        <a:bodyPr/>
        <a:lstStyle/>
        <a:p>
          <a:endParaRPr lang="en-US"/>
        </a:p>
      </dgm:t>
    </dgm:pt>
    <dgm:pt modelId="{826A7F10-6F08-434F-89EC-69D1E3374914}" cxnId="{6DC69AD0-B813-4C7F-A3BD-D001F7967AC3}" type="sibTrans">
      <dgm:prSet/>
      <dgm:spPr/>
      <dgm:t>
        <a:bodyPr/>
        <a:lstStyle/>
        <a:p>
          <a:endParaRPr lang="en-US"/>
        </a:p>
      </dgm:t>
    </dgm:pt>
    <dgm:pt modelId="{948B4CAC-7D60-4B89-870A-342B24D4BAF3}">
      <dgm:prSet/>
      <dgm:spPr/>
      <dgm:t>
        <a:bodyPr/>
        <a:lstStyle/>
        <a:p>
          <a:r>
            <a:rPr lang="en-US"/>
            <a:t>25 Apr. – 6 May</a:t>
          </a:r>
        </a:p>
      </dgm:t>
    </dgm:pt>
    <dgm:pt modelId="{C25A7544-FFD2-4B71-A2F5-B33E2C62513D}" cxnId="{F576F748-D5C2-477C-A34F-278F378567A6}" type="parTrans">
      <dgm:prSet/>
      <dgm:spPr/>
      <dgm:t>
        <a:bodyPr/>
        <a:lstStyle/>
        <a:p>
          <a:endParaRPr lang="en-US"/>
        </a:p>
      </dgm:t>
    </dgm:pt>
    <dgm:pt modelId="{B3BF497D-7396-448B-91D5-D89C0D823501}" cxnId="{F576F748-D5C2-477C-A34F-278F378567A6}" type="sibTrans">
      <dgm:prSet/>
      <dgm:spPr/>
      <dgm:t>
        <a:bodyPr/>
        <a:lstStyle/>
        <a:p>
          <a:endParaRPr lang="en-US"/>
        </a:p>
      </dgm:t>
    </dgm:pt>
    <dgm:pt modelId="{E7736422-EED2-477F-A239-5AD3846FD3C9}">
      <dgm:prSet/>
      <dgm:spPr/>
      <dgm:t>
        <a:bodyPr/>
        <a:lstStyle/>
        <a:p>
          <a:r>
            <a:rPr lang="en-US"/>
            <a:t>Sprint 5 (April 25 – May 6) –  Connecting implementation to storage, Storage and retrieval of Fingerprints using implemented system.</a:t>
          </a:r>
        </a:p>
      </dgm:t>
    </dgm:pt>
    <dgm:pt modelId="{B1B3F746-C240-4FEF-BA21-74EE70412F5E}" cxnId="{8B1C5CB3-AE89-4BEB-9A38-02CF7F37F9AE}" type="parTrans">
      <dgm:prSet/>
      <dgm:spPr/>
      <dgm:t>
        <a:bodyPr/>
        <a:lstStyle/>
        <a:p>
          <a:endParaRPr lang="en-US"/>
        </a:p>
      </dgm:t>
    </dgm:pt>
    <dgm:pt modelId="{6EE552E7-00EA-491F-AD18-D0088D2CAD98}" cxnId="{8B1C5CB3-AE89-4BEB-9A38-02CF7F37F9AE}" type="sibTrans">
      <dgm:prSet/>
      <dgm:spPr/>
      <dgm:t>
        <a:bodyPr/>
        <a:lstStyle/>
        <a:p>
          <a:endParaRPr lang="en-US"/>
        </a:p>
      </dgm:t>
    </dgm:pt>
    <dgm:pt modelId="{6CC38AA8-A821-4068-B375-583056C84735}">
      <dgm:prSet/>
      <dgm:spPr/>
      <dgm:t>
        <a:bodyPr/>
        <a:lstStyle/>
        <a:p>
          <a:r>
            <a:rPr lang="en-US"/>
            <a:t>9–20 May</a:t>
          </a:r>
        </a:p>
      </dgm:t>
    </dgm:pt>
    <dgm:pt modelId="{86CD763F-4270-42E3-9A7F-D427E07DCCD2}" cxnId="{6F374B7C-991F-4601-997A-215D6C76BF33}" type="parTrans">
      <dgm:prSet/>
      <dgm:spPr/>
      <dgm:t>
        <a:bodyPr/>
        <a:lstStyle/>
        <a:p>
          <a:endParaRPr lang="en-US"/>
        </a:p>
      </dgm:t>
    </dgm:pt>
    <dgm:pt modelId="{7EEB2574-DC98-49E6-AEC5-6547D481C667}" cxnId="{6F374B7C-991F-4601-997A-215D6C76BF33}" type="sibTrans">
      <dgm:prSet/>
      <dgm:spPr/>
      <dgm:t>
        <a:bodyPr/>
        <a:lstStyle/>
        <a:p>
          <a:endParaRPr lang="en-US"/>
        </a:p>
      </dgm:t>
    </dgm:pt>
    <dgm:pt modelId="{2AC80822-D0A8-442A-984E-B3334107CEB9}">
      <dgm:prSet/>
      <dgm:spPr/>
      <dgm:t>
        <a:bodyPr/>
        <a:lstStyle/>
        <a:p>
          <a:r>
            <a:rPr lang="en-US"/>
            <a:t>Sprint 6 (May 9 – May 20) – Testing overall flow and authentication of fingerprints with respect to the already available process and Field testing.</a:t>
          </a:r>
        </a:p>
      </dgm:t>
    </dgm:pt>
    <dgm:pt modelId="{5AC8794E-CE83-462A-9E1C-C94A49CFF63B}" cxnId="{D10E60AF-4E84-480B-9020-A0027A942FFA}" type="parTrans">
      <dgm:prSet/>
      <dgm:spPr/>
      <dgm:t>
        <a:bodyPr/>
        <a:lstStyle/>
        <a:p>
          <a:endParaRPr lang="en-US"/>
        </a:p>
      </dgm:t>
    </dgm:pt>
    <dgm:pt modelId="{5144DDEF-CFE5-4AE8-A0C0-36F56A81226B}" cxnId="{D10E60AF-4E84-480B-9020-A0027A942FFA}" type="sibTrans">
      <dgm:prSet/>
      <dgm:spPr/>
      <dgm:t>
        <a:bodyPr/>
        <a:lstStyle/>
        <a:p>
          <a:endParaRPr lang="en-US"/>
        </a:p>
      </dgm:t>
    </dgm:pt>
    <dgm:pt modelId="{9912EBC8-727D-4221-8F4A-016680F4BBCF}">
      <dgm:prSet/>
      <dgm:spPr/>
      <dgm:t>
        <a:bodyPr/>
        <a:lstStyle/>
        <a:p>
          <a:r>
            <a:rPr lang="en-US"/>
            <a:t>31 May</a:t>
          </a:r>
        </a:p>
      </dgm:t>
    </dgm:pt>
    <dgm:pt modelId="{978A06AA-80CA-41A9-B74C-42F298BDD3D1}" cxnId="{3B34C980-9191-4A94-9B19-5C52090BDAB4}" type="parTrans">
      <dgm:prSet/>
      <dgm:spPr/>
      <dgm:t>
        <a:bodyPr/>
        <a:lstStyle/>
        <a:p>
          <a:endParaRPr lang="en-US"/>
        </a:p>
      </dgm:t>
    </dgm:pt>
    <dgm:pt modelId="{F70DEECE-8286-4257-AC0C-D45443EC7495}" cxnId="{3B34C980-9191-4A94-9B19-5C52090BDAB4}" type="sibTrans">
      <dgm:prSet/>
      <dgm:spPr/>
      <dgm:t>
        <a:bodyPr/>
        <a:lstStyle/>
        <a:p>
          <a:endParaRPr lang="en-US"/>
        </a:p>
      </dgm:t>
    </dgm:pt>
    <dgm:pt modelId="{1F1BDFCF-F5A6-47F2-BBE1-6DAAC801DC4D}">
      <dgm:prSet/>
      <dgm:spPr/>
      <dgm:t>
        <a:bodyPr/>
        <a:lstStyle/>
        <a:p>
          <a:r>
            <a:rPr lang="en-US"/>
            <a:t>Installation of Sensors to ATM by May 31</a:t>
          </a:r>
        </a:p>
      </dgm:t>
    </dgm:pt>
    <dgm:pt modelId="{EB4C148B-A181-4619-A2CA-32CACE8666A6}" cxnId="{ECBF1BD4-B742-4787-9D1E-425DB4BFFEAC}" type="parTrans">
      <dgm:prSet/>
      <dgm:spPr/>
      <dgm:t>
        <a:bodyPr/>
        <a:lstStyle/>
        <a:p>
          <a:endParaRPr lang="en-US"/>
        </a:p>
      </dgm:t>
    </dgm:pt>
    <dgm:pt modelId="{297CBD3F-B9BF-478A-9D0B-4C3DE920F35A}" cxnId="{ECBF1BD4-B742-4787-9D1E-425DB4BFFEAC}" type="sibTrans">
      <dgm:prSet/>
      <dgm:spPr/>
      <dgm:t>
        <a:bodyPr/>
        <a:lstStyle/>
        <a:p>
          <a:endParaRPr lang="en-US"/>
        </a:p>
      </dgm:t>
    </dgm:pt>
    <dgm:pt modelId="{4D7D94F4-BB90-ED45-BDF8-06534E20BB2C}" type="pres">
      <dgm:prSet presAssocID="{384B2E2B-1A4C-4CF2-B215-5CDE7ACB47B8}" presName="root" presStyleCnt="0">
        <dgm:presLayoutVars>
          <dgm:chMax/>
          <dgm:chPref/>
          <dgm:animLvl val="lvl"/>
        </dgm:presLayoutVars>
      </dgm:prSet>
      <dgm:spPr/>
    </dgm:pt>
    <dgm:pt modelId="{814620E7-E745-6549-8B35-A1018C297CF4}" type="pres">
      <dgm:prSet presAssocID="{384B2E2B-1A4C-4CF2-B215-5CDE7ACB47B8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473C7D02-D510-5A43-8DD6-4D26CCF28A03}" type="pres">
      <dgm:prSet presAssocID="{384B2E2B-1A4C-4CF2-B215-5CDE7ACB47B8}" presName="nodes" presStyleCnt="0">
        <dgm:presLayoutVars>
          <dgm:chMax/>
          <dgm:chPref/>
          <dgm:animLvl val="lvl"/>
        </dgm:presLayoutVars>
      </dgm:prSet>
      <dgm:spPr/>
    </dgm:pt>
    <dgm:pt modelId="{B5E46839-A251-F946-9B3C-1E114AFB6CE1}" type="pres">
      <dgm:prSet presAssocID="{D703547D-22E8-48A6-9DD9-1401F868D85F}" presName="composite" presStyleCnt="0"/>
      <dgm:spPr/>
    </dgm:pt>
    <dgm:pt modelId="{2B5CDFC9-D839-C847-A572-32E418D5F4E7}" type="pres">
      <dgm:prSet presAssocID="{D703547D-22E8-48A6-9DD9-1401F868D85F}" presName="ConnectorPoint" presStyleLbl="lnNode1" presStyleIdx="0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5718E44-FCE2-934E-B6EE-EAE4646E11B6}" type="pres">
      <dgm:prSet presAssocID="{D703547D-22E8-48A6-9DD9-1401F868D85F}" presName="DropPinPlaceHolder" presStyleCnt="0"/>
      <dgm:spPr/>
    </dgm:pt>
    <dgm:pt modelId="{02223601-9400-894D-88BE-8D977B7CC1C2}" type="pres">
      <dgm:prSet presAssocID="{D703547D-22E8-48A6-9DD9-1401F868D85F}" presName="DropPin" presStyleLbl="alignNode1" presStyleIdx="0" presStyleCnt="7"/>
      <dgm:spPr/>
    </dgm:pt>
    <dgm:pt modelId="{83CEA295-8938-2140-B22E-1D0B075569F4}" type="pres">
      <dgm:prSet presAssocID="{D703547D-22E8-48A6-9DD9-1401F868D85F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CED7C48-3557-844A-939B-AD0B67632F12}" type="pres">
      <dgm:prSet presAssocID="{D703547D-22E8-48A6-9DD9-1401F868D85F}" presName="L2TextContainer" presStyleLbl="revTx" presStyleIdx="0" presStyleCnt="14">
        <dgm:presLayoutVars>
          <dgm:bulletEnabled val="1"/>
        </dgm:presLayoutVars>
      </dgm:prSet>
      <dgm:spPr/>
    </dgm:pt>
    <dgm:pt modelId="{94F22AF3-5476-9F45-BB64-31A05A8D0B4B}" type="pres">
      <dgm:prSet presAssocID="{D703547D-22E8-48A6-9DD9-1401F868D85F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AA54C0DD-9755-9845-9BEE-39EB64E59D14}" type="pres">
      <dgm:prSet presAssocID="{D703547D-22E8-48A6-9DD9-1401F868D85F}" presName="ConnectLine" presStyleLbl="sibTrans1D1" presStyleIdx="0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4CD1934-4590-F34B-88F3-47B92F0EF52C}" type="pres">
      <dgm:prSet presAssocID="{D703547D-22E8-48A6-9DD9-1401F868D85F}" presName="EmptyPlaceHolder" presStyleCnt="0"/>
      <dgm:spPr/>
    </dgm:pt>
    <dgm:pt modelId="{83399015-100C-084B-AA1F-D8C933145897}" type="pres">
      <dgm:prSet presAssocID="{2B584F14-E930-420B-B0A1-825F61AB8ED2}" presName="spaceBetweenRectangles" presStyleCnt="0"/>
      <dgm:spPr/>
    </dgm:pt>
    <dgm:pt modelId="{1FA9D4AB-D25A-FB42-B8F5-707114E90345}" type="pres">
      <dgm:prSet presAssocID="{8CCE8971-5E25-4D33-B68A-0E24D7BA20F5}" presName="composite" presStyleCnt="0"/>
      <dgm:spPr/>
    </dgm:pt>
    <dgm:pt modelId="{9D44E6EF-17B6-0D45-9D9E-675FB2947B6C}" type="pres">
      <dgm:prSet presAssocID="{8CCE8971-5E25-4D33-B68A-0E24D7BA20F5}" presName="ConnectorPoint" presStyleLbl="lnNode1" presStyleIdx="1" presStyleCnt="7"/>
      <dgm:spPr>
        <a:solidFill>
          <a:schemeClr val="accent2">
            <a:hueOff val="-3095427"/>
            <a:satOff val="6509"/>
            <a:lumOff val="-107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1C4562F-C14F-7F42-BE33-02D4413E04B1}" type="pres">
      <dgm:prSet presAssocID="{8CCE8971-5E25-4D33-B68A-0E24D7BA20F5}" presName="DropPinPlaceHolder" presStyleCnt="0"/>
      <dgm:spPr/>
    </dgm:pt>
    <dgm:pt modelId="{52F70CF5-6B5E-DF43-A642-0B772DB1F809}" type="pres">
      <dgm:prSet presAssocID="{8CCE8971-5E25-4D33-B68A-0E24D7BA20F5}" presName="DropPin" presStyleLbl="alignNode1" presStyleIdx="1" presStyleCnt="7"/>
      <dgm:spPr/>
    </dgm:pt>
    <dgm:pt modelId="{253C595E-3AE3-A049-847E-161C783BA251}" type="pres">
      <dgm:prSet presAssocID="{8CCE8971-5E25-4D33-B68A-0E24D7BA20F5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5D14020-18F9-3640-B7CF-C077BB04E92B}" type="pres">
      <dgm:prSet presAssocID="{8CCE8971-5E25-4D33-B68A-0E24D7BA20F5}" presName="L2TextContainer" presStyleLbl="revTx" presStyleIdx="2" presStyleCnt="14">
        <dgm:presLayoutVars>
          <dgm:bulletEnabled val="1"/>
        </dgm:presLayoutVars>
      </dgm:prSet>
      <dgm:spPr/>
    </dgm:pt>
    <dgm:pt modelId="{59898838-C599-C34E-AF93-7F681D664B7C}" type="pres">
      <dgm:prSet presAssocID="{8CCE8971-5E25-4D33-B68A-0E24D7BA20F5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AA6ACB23-DDF5-6D4B-94DA-11498B7C0734}" type="pres">
      <dgm:prSet presAssocID="{8CCE8971-5E25-4D33-B68A-0E24D7BA20F5}" presName="ConnectLine" presStyleLbl="sibTrans1D1" presStyleIdx="1" presStyleCnt="7"/>
      <dgm:spPr>
        <a:noFill/>
        <a:ln w="12700" cap="flat" cmpd="sng" algn="ctr">
          <a:solidFill>
            <a:schemeClr val="accent2">
              <a:hueOff val="-3095427"/>
              <a:satOff val="6509"/>
              <a:lumOff val="-1077"/>
              <a:alphaOff val="0"/>
            </a:schemeClr>
          </a:solidFill>
          <a:prstDash val="dash"/>
          <a:miter lim="800000"/>
        </a:ln>
        <a:effectLst/>
      </dgm:spPr>
    </dgm:pt>
    <dgm:pt modelId="{B93058FA-BE0F-E549-B90E-38CC426A50CB}" type="pres">
      <dgm:prSet presAssocID="{8CCE8971-5E25-4D33-B68A-0E24D7BA20F5}" presName="EmptyPlaceHolder" presStyleCnt="0"/>
      <dgm:spPr/>
    </dgm:pt>
    <dgm:pt modelId="{3A127981-32B4-7645-8F73-24B91BA9CD4F}" type="pres">
      <dgm:prSet presAssocID="{C8F74C92-6F3E-4674-B115-29A0B0C5AB17}" presName="spaceBetweenRectangles" presStyleCnt="0"/>
      <dgm:spPr/>
    </dgm:pt>
    <dgm:pt modelId="{1279B02F-F9D2-8A49-8F6A-B34C45D2C801}" type="pres">
      <dgm:prSet presAssocID="{1CBE4F32-558D-4C6A-B318-A17F2DF17B8A}" presName="composite" presStyleCnt="0"/>
      <dgm:spPr/>
    </dgm:pt>
    <dgm:pt modelId="{EAA5A3A3-8E9F-B94E-8E02-300A86B2001F}" type="pres">
      <dgm:prSet presAssocID="{1CBE4F32-558D-4C6A-B318-A17F2DF17B8A}" presName="ConnectorPoint" presStyleLbl="lnNode1" presStyleIdx="2" presStyleCnt="7"/>
      <dgm:spPr>
        <a:solidFill>
          <a:schemeClr val="accent2">
            <a:hueOff val="-6190854"/>
            <a:satOff val="13017"/>
            <a:lumOff val="-215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B9F96C5-6BED-0D4B-A679-C1A2B7CFD881}" type="pres">
      <dgm:prSet presAssocID="{1CBE4F32-558D-4C6A-B318-A17F2DF17B8A}" presName="DropPinPlaceHolder" presStyleCnt="0"/>
      <dgm:spPr/>
    </dgm:pt>
    <dgm:pt modelId="{FE777C70-01DA-8744-956F-9C48342A23A3}" type="pres">
      <dgm:prSet presAssocID="{1CBE4F32-558D-4C6A-B318-A17F2DF17B8A}" presName="DropPin" presStyleLbl="alignNode1" presStyleIdx="2" presStyleCnt="7"/>
      <dgm:spPr/>
    </dgm:pt>
    <dgm:pt modelId="{D59516F4-5ED2-5F43-8226-F50B73687F0F}" type="pres">
      <dgm:prSet presAssocID="{1CBE4F32-558D-4C6A-B318-A17F2DF17B8A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CEA5140-08D5-354B-BBE0-6263A65F225C}" type="pres">
      <dgm:prSet presAssocID="{1CBE4F32-558D-4C6A-B318-A17F2DF17B8A}" presName="L2TextContainer" presStyleLbl="revTx" presStyleIdx="4" presStyleCnt="14">
        <dgm:presLayoutVars>
          <dgm:bulletEnabled val="1"/>
        </dgm:presLayoutVars>
      </dgm:prSet>
      <dgm:spPr/>
    </dgm:pt>
    <dgm:pt modelId="{431487E9-ABD5-5C47-B16F-F291EB9790E3}" type="pres">
      <dgm:prSet presAssocID="{1CBE4F32-558D-4C6A-B318-A17F2DF17B8A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B0142449-5DA8-084F-AE49-748CB69B33EE}" type="pres">
      <dgm:prSet presAssocID="{1CBE4F32-558D-4C6A-B318-A17F2DF17B8A}" presName="ConnectLine" presStyleLbl="sibTrans1D1" presStyleIdx="2" presStyleCnt="7"/>
      <dgm:spPr>
        <a:noFill/>
        <a:ln w="12700" cap="flat" cmpd="sng" algn="ctr">
          <a:solidFill>
            <a:schemeClr val="accent2">
              <a:hueOff val="-6190854"/>
              <a:satOff val="13017"/>
              <a:lumOff val="-2156"/>
              <a:alphaOff val="0"/>
            </a:schemeClr>
          </a:solidFill>
          <a:prstDash val="dash"/>
          <a:miter lim="800000"/>
        </a:ln>
        <a:effectLst/>
      </dgm:spPr>
    </dgm:pt>
    <dgm:pt modelId="{B22C5EDD-F1CE-DD44-8CD7-276BCFD898A2}" type="pres">
      <dgm:prSet presAssocID="{1CBE4F32-558D-4C6A-B318-A17F2DF17B8A}" presName="EmptyPlaceHolder" presStyleCnt="0"/>
      <dgm:spPr/>
    </dgm:pt>
    <dgm:pt modelId="{55249BCB-1AE4-544F-B738-F28B9EA8D295}" type="pres">
      <dgm:prSet presAssocID="{56C79D8F-8996-4106-80B4-97C0A43F9756}" presName="spaceBetweenRectangles" presStyleCnt="0"/>
      <dgm:spPr/>
    </dgm:pt>
    <dgm:pt modelId="{107F2AE7-7A14-5846-8B63-A9FC25BCFFC0}" type="pres">
      <dgm:prSet presAssocID="{84135607-457E-4AA3-9107-85EBB22F870C}" presName="composite" presStyleCnt="0"/>
      <dgm:spPr/>
    </dgm:pt>
    <dgm:pt modelId="{54312932-3F09-4742-A245-2306AFD0DC7F}" type="pres">
      <dgm:prSet presAssocID="{84135607-457E-4AA3-9107-85EBB22F870C}" presName="ConnectorPoint" presStyleLbl="lnNode1" presStyleIdx="3" presStyleCnt="7"/>
      <dgm:spPr>
        <a:solidFill>
          <a:schemeClr val="accent2">
            <a:hueOff val="-9286281"/>
            <a:satOff val="19525"/>
            <a:lumOff val="-323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78EB67D-703B-C94C-AED4-6829B77D383E}" type="pres">
      <dgm:prSet presAssocID="{84135607-457E-4AA3-9107-85EBB22F870C}" presName="DropPinPlaceHolder" presStyleCnt="0"/>
      <dgm:spPr/>
    </dgm:pt>
    <dgm:pt modelId="{AEBCF5B7-16E8-2949-97D4-1A261C9E9834}" type="pres">
      <dgm:prSet presAssocID="{84135607-457E-4AA3-9107-85EBB22F870C}" presName="DropPin" presStyleLbl="alignNode1" presStyleIdx="3" presStyleCnt="7"/>
      <dgm:spPr/>
    </dgm:pt>
    <dgm:pt modelId="{0EB2D76F-D63E-3440-B5A2-2D51C162124D}" type="pres">
      <dgm:prSet presAssocID="{84135607-457E-4AA3-9107-85EBB22F870C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BE1A1CE-59E4-4D4A-983E-8B6A3FB01025}" type="pres">
      <dgm:prSet presAssocID="{84135607-457E-4AA3-9107-85EBB22F870C}" presName="L2TextContainer" presStyleLbl="revTx" presStyleIdx="6" presStyleCnt="14">
        <dgm:presLayoutVars>
          <dgm:bulletEnabled val="1"/>
        </dgm:presLayoutVars>
      </dgm:prSet>
      <dgm:spPr/>
    </dgm:pt>
    <dgm:pt modelId="{66C9D544-C9BE-FB46-A864-EFB1D8B0A5C9}" type="pres">
      <dgm:prSet presAssocID="{84135607-457E-4AA3-9107-85EBB22F870C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6D749EC3-7362-324A-99EF-E762CB54778C}" type="pres">
      <dgm:prSet presAssocID="{84135607-457E-4AA3-9107-85EBB22F870C}" presName="ConnectLine" presStyleLbl="sibTrans1D1" presStyleIdx="3" presStyleCnt="7"/>
      <dgm:spPr>
        <a:noFill/>
        <a:ln w="12700" cap="flat" cmpd="sng" algn="ctr">
          <a:solidFill>
            <a:schemeClr val="accent2">
              <a:hueOff val="-9286281"/>
              <a:satOff val="19525"/>
              <a:lumOff val="-3234"/>
              <a:alphaOff val="0"/>
            </a:schemeClr>
          </a:solidFill>
          <a:prstDash val="dash"/>
          <a:miter lim="800000"/>
        </a:ln>
        <a:effectLst/>
      </dgm:spPr>
    </dgm:pt>
    <dgm:pt modelId="{09877CED-589D-6D49-984C-B1647158EC67}" type="pres">
      <dgm:prSet presAssocID="{84135607-457E-4AA3-9107-85EBB22F870C}" presName="EmptyPlaceHolder" presStyleCnt="0"/>
      <dgm:spPr/>
    </dgm:pt>
    <dgm:pt modelId="{D259DDAB-E6B4-1A40-9E9A-FD51965ACF5F}" type="pres">
      <dgm:prSet presAssocID="{F2658DCD-4A00-4997-BBE5-FEE03EB70361}" presName="spaceBetweenRectangles" presStyleCnt="0"/>
      <dgm:spPr/>
    </dgm:pt>
    <dgm:pt modelId="{838FE0D8-9A51-B442-9625-8AF9691C39E4}" type="pres">
      <dgm:prSet presAssocID="{948B4CAC-7D60-4B89-870A-342B24D4BAF3}" presName="composite" presStyleCnt="0"/>
      <dgm:spPr/>
    </dgm:pt>
    <dgm:pt modelId="{A882F21C-9E7A-794D-941A-FDF5A46D531A}" type="pres">
      <dgm:prSet presAssocID="{948B4CAC-7D60-4B89-870A-342B24D4BAF3}" presName="ConnectorPoint" presStyleLbl="lnNode1" presStyleIdx="4" presStyleCnt="7"/>
      <dgm:spPr>
        <a:solidFill>
          <a:schemeClr val="accent2">
            <a:hueOff val="-12381708"/>
            <a:satOff val="26034"/>
            <a:lumOff val="-43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280E175-F6EC-0649-BD84-7747A310331D}" type="pres">
      <dgm:prSet presAssocID="{948B4CAC-7D60-4B89-870A-342B24D4BAF3}" presName="DropPinPlaceHolder" presStyleCnt="0"/>
      <dgm:spPr/>
    </dgm:pt>
    <dgm:pt modelId="{B9DA9A93-BA36-4F4A-92DF-05306E9AD94D}" type="pres">
      <dgm:prSet presAssocID="{948B4CAC-7D60-4B89-870A-342B24D4BAF3}" presName="DropPin" presStyleLbl="alignNode1" presStyleIdx="4" presStyleCnt="7"/>
      <dgm:spPr/>
    </dgm:pt>
    <dgm:pt modelId="{8D9B35E0-8E97-DC48-A110-2512230ED855}" type="pres">
      <dgm:prSet presAssocID="{948B4CAC-7D60-4B89-870A-342B24D4BAF3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81ABC43-38DF-5C4C-8D04-03D6E9B7777F}" type="pres">
      <dgm:prSet presAssocID="{948B4CAC-7D60-4B89-870A-342B24D4BAF3}" presName="L2TextContainer" presStyleLbl="revTx" presStyleIdx="8" presStyleCnt="14">
        <dgm:presLayoutVars>
          <dgm:bulletEnabled val="1"/>
        </dgm:presLayoutVars>
      </dgm:prSet>
      <dgm:spPr/>
    </dgm:pt>
    <dgm:pt modelId="{5828B791-F91D-304B-AEAB-1AE6053B8A07}" type="pres">
      <dgm:prSet presAssocID="{948B4CAC-7D60-4B89-870A-342B24D4BAF3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BECE4757-F52A-2244-8CAF-182D90763D01}" type="pres">
      <dgm:prSet presAssocID="{948B4CAC-7D60-4B89-870A-342B24D4BAF3}" presName="ConnectLine" presStyleLbl="sibTrans1D1" presStyleIdx="4" presStyleCnt="7"/>
      <dgm:spPr>
        <a:noFill/>
        <a:ln w="12700" cap="flat" cmpd="sng" algn="ctr">
          <a:solidFill>
            <a:schemeClr val="accent2">
              <a:hueOff val="-12381708"/>
              <a:satOff val="26034"/>
              <a:lumOff val="-4312"/>
              <a:alphaOff val="0"/>
            </a:schemeClr>
          </a:solidFill>
          <a:prstDash val="dash"/>
          <a:miter lim="800000"/>
        </a:ln>
        <a:effectLst/>
      </dgm:spPr>
    </dgm:pt>
    <dgm:pt modelId="{BDE0A43E-E5CA-8D4A-BAD9-C3250804DCB0}" type="pres">
      <dgm:prSet presAssocID="{948B4CAC-7D60-4B89-870A-342B24D4BAF3}" presName="EmptyPlaceHolder" presStyleCnt="0"/>
      <dgm:spPr/>
    </dgm:pt>
    <dgm:pt modelId="{0565675A-80BE-E646-95EC-48D13A042F96}" type="pres">
      <dgm:prSet presAssocID="{B3BF497D-7396-448B-91D5-D89C0D823501}" presName="spaceBetweenRectangles" presStyleCnt="0"/>
      <dgm:spPr/>
    </dgm:pt>
    <dgm:pt modelId="{A822CEE8-376B-B04E-88ED-1A5EFCC85BDE}" type="pres">
      <dgm:prSet presAssocID="{6CC38AA8-A821-4068-B375-583056C84735}" presName="composite" presStyleCnt="0"/>
      <dgm:spPr/>
    </dgm:pt>
    <dgm:pt modelId="{4B84FAE7-733A-D94D-AE08-CDA45E29D4DE}" type="pres">
      <dgm:prSet presAssocID="{6CC38AA8-A821-4068-B375-583056C84735}" presName="ConnectorPoint" presStyleLbl="lnNode1" presStyleIdx="5" presStyleCnt="7"/>
      <dgm:spPr>
        <a:solidFill>
          <a:schemeClr val="accent2">
            <a:hueOff val="-15477134"/>
            <a:satOff val="32542"/>
            <a:lumOff val="-539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A5EC866-806E-2147-AB3B-AFBE27C858E0}" type="pres">
      <dgm:prSet presAssocID="{6CC38AA8-A821-4068-B375-583056C84735}" presName="DropPinPlaceHolder" presStyleCnt="0"/>
      <dgm:spPr/>
    </dgm:pt>
    <dgm:pt modelId="{4103808E-69DA-CC4C-950A-FC611AD6524C}" type="pres">
      <dgm:prSet presAssocID="{6CC38AA8-A821-4068-B375-583056C84735}" presName="DropPin" presStyleLbl="alignNode1" presStyleIdx="5" presStyleCnt="7"/>
      <dgm:spPr/>
    </dgm:pt>
    <dgm:pt modelId="{6DEA1CF0-A759-BD40-89A6-D2A242CB0804}" type="pres">
      <dgm:prSet presAssocID="{6CC38AA8-A821-4068-B375-583056C84735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5CA8B3E-5BA9-3045-BE8D-FC3295B70BE6}" type="pres">
      <dgm:prSet presAssocID="{6CC38AA8-A821-4068-B375-583056C84735}" presName="L2TextContainer" presStyleLbl="revTx" presStyleIdx="10" presStyleCnt="14">
        <dgm:presLayoutVars>
          <dgm:bulletEnabled val="1"/>
        </dgm:presLayoutVars>
      </dgm:prSet>
      <dgm:spPr/>
    </dgm:pt>
    <dgm:pt modelId="{DC48DA78-7592-A04F-8DE3-8EB792116FD1}" type="pres">
      <dgm:prSet presAssocID="{6CC38AA8-A821-4068-B375-583056C84735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E756D48A-3388-6B46-8EE8-B8E3706D8133}" type="pres">
      <dgm:prSet presAssocID="{6CC38AA8-A821-4068-B375-583056C84735}" presName="ConnectLine" presStyleLbl="sibTrans1D1" presStyleIdx="5" presStyleCnt="7"/>
      <dgm:spPr>
        <a:noFill/>
        <a:ln w="12700" cap="flat" cmpd="sng" algn="ctr">
          <a:solidFill>
            <a:schemeClr val="accent2">
              <a:hueOff val="-15477134"/>
              <a:satOff val="32542"/>
              <a:lumOff val="-5391"/>
              <a:alphaOff val="0"/>
            </a:schemeClr>
          </a:solidFill>
          <a:prstDash val="dash"/>
          <a:miter lim="800000"/>
        </a:ln>
        <a:effectLst/>
      </dgm:spPr>
    </dgm:pt>
    <dgm:pt modelId="{881AB5FA-F160-2E44-8FA8-CB1B23FAAF59}" type="pres">
      <dgm:prSet presAssocID="{6CC38AA8-A821-4068-B375-583056C84735}" presName="EmptyPlaceHolder" presStyleCnt="0"/>
      <dgm:spPr/>
    </dgm:pt>
    <dgm:pt modelId="{D3BFDA20-71D4-574A-A28D-8DC68C824600}" type="pres">
      <dgm:prSet presAssocID="{7EEB2574-DC98-49E6-AEC5-6547D481C667}" presName="spaceBetweenRectangles" presStyleCnt="0"/>
      <dgm:spPr/>
    </dgm:pt>
    <dgm:pt modelId="{969E231B-3424-1A48-895C-C53A7D4A9812}" type="pres">
      <dgm:prSet presAssocID="{9912EBC8-727D-4221-8F4A-016680F4BBCF}" presName="composite" presStyleCnt="0"/>
      <dgm:spPr/>
    </dgm:pt>
    <dgm:pt modelId="{E3EB5183-4D4A-D84C-833D-A5FD64B83460}" type="pres">
      <dgm:prSet presAssocID="{9912EBC8-727D-4221-8F4A-016680F4BBCF}" presName="ConnectorPoint" presStyleLbl="lnNode1" presStyleIdx="6" presStyleCnt="7"/>
      <dgm:spPr>
        <a:solidFill>
          <a:schemeClr val="accent2">
            <a:hueOff val="-18572562"/>
            <a:satOff val="39051"/>
            <a:lumOff val="-646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DC4D2B0-5CB1-4F4A-BF8E-FA4F4619B893}" type="pres">
      <dgm:prSet presAssocID="{9912EBC8-727D-4221-8F4A-016680F4BBCF}" presName="DropPinPlaceHolder" presStyleCnt="0"/>
      <dgm:spPr/>
    </dgm:pt>
    <dgm:pt modelId="{5DD723FF-354C-DB4C-ADA0-D3252462BD58}" type="pres">
      <dgm:prSet presAssocID="{9912EBC8-727D-4221-8F4A-016680F4BBCF}" presName="DropPin" presStyleLbl="alignNode1" presStyleIdx="6" presStyleCnt="7"/>
      <dgm:spPr/>
    </dgm:pt>
    <dgm:pt modelId="{3D308ADF-E1A0-5544-B2A9-E100480C2531}" type="pres">
      <dgm:prSet presAssocID="{9912EBC8-727D-4221-8F4A-016680F4BBCF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A3B1FA0-62DB-2445-A1BB-7857DA5E9E3C}" type="pres">
      <dgm:prSet presAssocID="{9912EBC8-727D-4221-8F4A-016680F4BBCF}" presName="L2TextContainer" presStyleLbl="revTx" presStyleIdx="12" presStyleCnt="14">
        <dgm:presLayoutVars>
          <dgm:bulletEnabled val="1"/>
        </dgm:presLayoutVars>
      </dgm:prSet>
      <dgm:spPr/>
    </dgm:pt>
    <dgm:pt modelId="{22624D9A-3EDB-894E-A5E1-7062FDD3E985}" type="pres">
      <dgm:prSet presAssocID="{9912EBC8-727D-4221-8F4A-016680F4BBCF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6CDEBD0F-7814-1B4F-B07E-DB36ADBA1222}" type="pres">
      <dgm:prSet presAssocID="{9912EBC8-727D-4221-8F4A-016680F4BBCF}" presName="ConnectLine" presStyleLbl="sibTrans1D1" presStyleIdx="6" presStyleCnt="7"/>
      <dgm:spPr>
        <a:noFill/>
        <a:ln w="12700" cap="flat" cmpd="sng" algn="ctr">
          <a:solidFill>
            <a:schemeClr val="accent2">
              <a:hueOff val="-18572562"/>
              <a:satOff val="39051"/>
              <a:lumOff val="-6469"/>
              <a:alphaOff val="0"/>
            </a:schemeClr>
          </a:solidFill>
          <a:prstDash val="dash"/>
          <a:miter lim="800000"/>
        </a:ln>
        <a:effectLst/>
      </dgm:spPr>
    </dgm:pt>
    <dgm:pt modelId="{5650A779-04A5-8D4C-814E-7002C6C39C4C}" type="pres">
      <dgm:prSet presAssocID="{9912EBC8-727D-4221-8F4A-016680F4BBCF}" presName="EmptyPlaceHolder" presStyleCnt="0"/>
      <dgm:spPr/>
    </dgm:pt>
  </dgm:ptLst>
  <dgm:cxnLst>
    <dgm:cxn modelId="{E9E4F909-FA85-7141-810B-BCDE7945F8F9}" type="presOf" srcId="{D703547D-22E8-48A6-9DD9-1401F868D85F}" destId="{94F22AF3-5476-9F45-BB64-31A05A8D0B4B}" srcOrd="0" destOrd="0" presId="urn:microsoft.com/office/officeart/2017/3/layout/DropPinTimeline"/>
    <dgm:cxn modelId="{DA29C22C-0A74-4E19-BD55-B6B77B6BEBD3}" srcId="{D703547D-22E8-48A6-9DD9-1401F868D85F}" destId="{0FDBDFDD-C83D-4F94-BDAE-F6F7CCADAA41}" srcOrd="0" destOrd="0" parTransId="{13F8D928-AD02-414F-BDCB-68AC0C96FCD6}" sibTransId="{2708E943-1679-4480-807C-6414B8225672}"/>
    <dgm:cxn modelId="{94BC5F34-6490-8245-B06D-2B039CDF26D2}" type="presOf" srcId="{384B2E2B-1A4C-4CF2-B215-5CDE7ACB47B8}" destId="{4D7D94F4-BB90-ED45-BDF8-06534E20BB2C}" srcOrd="0" destOrd="0" presId="urn:microsoft.com/office/officeart/2017/3/layout/DropPinTimeline"/>
    <dgm:cxn modelId="{2CCC083F-916F-6243-AAF2-33BE2268A8BC}" type="presOf" srcId="{8CCE8971-5E25-4D33-B68A-0E24D7BA20F5}" destId="{59898838-C599-C34E-AF93-7F681D664B7C}" srcOrd="0" destOrd="0" presId="urn:microsoft.com/office/officeart/2017/3/layout/DropPinTimeline"/>
    <dgm:cxn modelId="{F576F748-D5C2-477C-A34F-278F378567A6}" srcId="{384B2E2B-1A4C-4CF2-B215-5CDE7ACB47B8}" destId="{948B4CAC-7D60-4B89-870A-342B24D4BAF3}" srcOrd="4" destOrd="0" parTransId="{C25A7544-FFD2-4B71-A2F5-B33E2C62513D}" sibTransId="{B3BF497D-7396-448B-91D5-D89C0D823501}"/>
    <dgm:cxn modelId="{5F6D4E49-9780-AF4F-8365-D524A5722A58}" type="presOf" srcId="{1CBE4F32-558D-4C6A-B318-A17F2DF17B8A}" destId="{431487E9-ABD5-5C47-B16F-F291EB9790E3}" srcOrd="0" destOrd="0" presId="urn:microsoft.com/office/officeart/2017/3/layout/DropPinTimeline"/>
    <dgm:cxn modelId="{02900F69-9957-2047-A385-D8F5FC74EAD6}" type="presOf" srcId="{6CC38AA8-A821-4068-B375-583056C84735}" destId="{DC48DA78-7592-A04F-8DE3-8EB792116FD1}" srcOrd="0" destOrd="0" presId="urn:microsoft.com/office/officeart/2017/3/layout/DropPinTimeline"/>
    <dgm:cxn modelId="{A4302469-80B1-4E74-924E-52C88608575B}" srcId="{384B2E2B-1A4C-4CF2-B215-5CDE7ACB47B8}" destId="{84135607-457E-4AA3-9107-85EBB22F870C}" srcOrd="3" destOrd="0" parTransId="{0FB59E21-82C0-44D2-8EBB-315FB2C233F8}" sibTransId="{F2658DCD-4A00-4997-BBE5-FEE03EB70361}"/>
    <dgm:cxn modelId="{BE6B2A71-3EC7-DA4B-B939-C8AA3DBB0730}" type="presOf" srcId="{84135607-457E-4AA3-9107-85EBB22F870C}" destId="{66C9D544-C9BE-FB46-A864-EFB1D8B0A5C9}" srcOrd="0" destOrd="0" presId="urn:microsoft.com/office/officeart/2017/3/layout/DropPinTimeline"/>
    <dgm:cxn modelId="{6F374B7C-991F-4601-997A-215D6C76BF33}" srcId="{384B2E2B-1A4C-4CF2-B215-5CDE7ACB47B8}" destId="{6CC38AA8-A821-4068-B375-583056C84735}" srcOrd="5" destOrd="0" parTransId="{86CD763F-4270-42E3-9A7F-D427E07DCCD2}" sibTransId="{7EEB2574-DC98-49E6-AEC5-6547D481C667}"/>
    <dgm:cxn modelId="{3B34C980-9191-4A94-9B19-5C52090BDAB4}" srcId="{384B2E2B-1A4C-4CF2-B215-5CDE7ACB47B8}" destId="{9912EBC8-727D-4221-8F4A-016680F4BBCF}" srcOrd="6" destOrd="0" parTransId="{978A06AA-80CA-41A9-B74C-42F298BDD3D1}" sibTransId="{F70DEECE-8286-4257-AC0C-D45443EC7495}"/>
    <dgm:cxn modelId="{ACE80B98-E1F8-4241-9AF9-D5BC6CA08AA1}" srcId="{384B2E2B-1A4C-4CF2-B215-5CDE7ACB47B8}" destId="{1CBE4F32-558D-4C6A-B318-A17F2DF17B8A}" srcOrd="2" destOrd="0" parTransId="{A36F8886-BC07-4497-94C2-9467E96BF875}" sibTransId="{56C79D8F-8996-4106-80B4-97C0A43F9756}"/>
    <dgm:cxn modelId="{FA0CBAA2-DF20-474E-A943-5DAC66DDBB24}" type="presOf" srcId="{0FDBDFDD-C83D-4F94-BDAE-F6F7CCADAA41}" destId="{ACED7C48-3557-844A-939B-AD0B67632F12}" srcOrd="0" destOrd="0" presId="urn:microsoft.com/office/officeart/2017/3/layout/DropPinTimeline"/>
    <dgm:cxn modelId="{3A909CA4-2C73-4AA7-9820-602AF42872E7}" srcId="{1CBE4F32-558D-4C6A-B318-A17F2DF17B8A}" destId="{983C34E2-D7FE-4B62-A6F3-FDB1614158BD}" srcOrd="0" destOrd="0" parTransId="{DAB82762-020E-4349-9641-F9D9DA85E8B3}" sibTransId="{768247C3-779B-4300-9D16-D345E6DC9BCD}"/>
    <dgm:cxn modelId="{0D6BB1A8-9FE3-4A4E-875E-38873AC3D067}" type="presOf" srcId="{983C34E2-D7FE-4B62-A6F3-FDB1614158BD}" destId="{DCEA5140-08D5-354B-BBE0-6263A65F225C}" srcOrd="0" destOrd="0" presId="urn:microsoft.com/office/officeart/2017/3/layout/DropPinTimeline"/>
    <dgm:cxn modelId="{D10E60AF-4E84-480B-9020-A0027A942FFA}" srcId="{6CC38AA8-A821-4068-B375-583056C84735}" destId="{2AC80822-D0A8-442A-984E-B3334107CEB9}" srcOrd="0" destOrd="0" parTransId="{5AC8794E-CE83-462A-9E1C-C94A49CFF63B}" sibTransId="{5144DDEF-CFE5-4AE8-A0C0-36F56A81226B}"/>
    <dgm:cxn modelId="{A60AA8AF-232E-4470-A7D6-D7CA905F2805}" srcId="{384B2E2B-1A4C-4CF2-B215-5CDE7ACB47B8}" destId="{8CCE8971-5E25-4D33-B68A-0E24D7BA20F5}" srcOrd="1" destOrd="0" parTransId="{E7929601-6671-4C51-8BDD-49FC39920B41}" sibTransId="{C8F74C92-6F3E-4674-B115-29A0B0C5AB17}"/>
    <dgm:cxn modelId="{8B1C5CB3-AE89-4BEB-9A38-02CF7F37F9AE}" srcId="{948B4CAC-7D60-4B89-870A-342B24D4BAF3}" destId="{E7736422-EED2-477F-A239-5AD3846FD3C9}" srcOrd="0" destOrd="0" parTransId="{B1B3F746-C240-4FEF-BA21-74EE70412F5E}" sibTransId="{6EE552E7-00EA-491F-AD18-D0088D2CAD98}"/>
    <dgm:cxn modelId="{D93B3AB8-53F3-884F-8B32-15303431D877}" type="presOf" srcId="{948B4CAC-7D60-4B89-870A-342B24D4BAF3}" destId="{5828B791-F91D-304B-AEAB-1AE6053B8A07}" srcOrd="0" destOrd="0" presId="urn:microsoft.com/office/officeart/2017/3/layout/DropPinTimeline"/>
    <dgm:cxn modelId="{04F3B2CC-2BFC-884E-A207-75694306772E}" type="presOf" srcId="{9912EBC8-727D-4221-8F4A-016680F4BBCF}" destId="{22624D9A-3EDB-894E-A5E1-7062FDD3E985}" srcOrd="0" destOrd="0" presId="urn:microsoft.com/office/officeart/2017/3/layout/DropPinTimeline"/>
    <dgm:cxn modelId="{9C4038CD-3C1C-2342-BBE7-BB70563D025A}" type="presOf" srcId="{5A5C5E4A-BC9A-4392-82F9-387C7073AA33}" destId="{5BE1A1CE-59E4-4D4A-983E-8B6A3FB01025}" srcOrd="0" destOrd="0" presId="urn:microsoft.com/office/officeart/2017/3/layout/DropPinTimeline"/>
    <dgm:cxn modelId="{6DC69AD0-B813-4C7F-A3BD-D001F7967AC3}" srcId="{84135607-457E-4AA3-9107-85EBB22F870C}" destId="{5A5C5E4A-BC9A-4392-82F9-387C7073AA33}" srcOrd="0" destOrd="0" parTransId="{229FE203-6D69-4BB3-95A8-E0C46DF009A6}" sibTransId="{826A7F10-6F08-434F-89EC-69D1E3374914}"/>
    <dgm:cxn modelId="{EF06EDD3-F6A0-4D5E-B5FB-245CD6F202B4}" srcId="{8CCE8971-5E25-4D33-B68A-0E24D7BA20F5}" destId="{C266C21E-81B0-49D1-9F24-A67BCE5E8250}" srcOrd="0" destOrd="0" parTransId="{065E886E-01C9-411D-9CC4-7FDEDE40749E}" sibTransId="{8E279EFC-88AA-4B3D-B4D4-41746C064ECD}"/>
    <dgm:cxn modelId="{ECBF1BD4-B742-4787-9D1E-425DB4BFFEAC}" srcId="{9912EBC8-727D-4221-8F4A-016680F4BBCF}" destId="{1F1BDFCF-F5A6-47F2-BBE1-6DAAC801DC4D}" srcOrd="0" destOrd="0" parTransId="{EB4C148B-A181-4619-A2CA-32CACE8666A6}" sibTransId="{297CBD3F-B9BF-478A-9D0B-4C3DE920F35A}"/>
    <dgm:cxn modelId="{F937CFDE-786E-47F6-9FAD-5B4522DDD35C}" srcId="{384B2E2B-1A4C-4CF2-B215-5CDE7ACB47B8}" destId="{D703547D-22E8-48A6-9DD9-1401F868D85F}" srcOrd="0" destOrd="0" parTransId="{B489BA45-EC1B-4601-8AD0-B3D2CA5C0C89}" sibTransId="{2B584F14-E930-420B-B0A1-825F61AB8ED2}"/>
    <dgm:cxn modelId="{3540BAE2-AA31-4742-AE0B-0903C77E6522}" type="presOf" srcId="{C266C21E-81B0-49D1-9F24-A67BCE5E8250}" destId="{95D14020-18F9-3640-B7CF-C077BB04E92B}" srcOrd="0" destOrd="0" presId="urn:microsoft.com/office/officeart/2017/3/layout/DropPinTimeline"/>
    <dgm:cxn modelId="{24FD49F5-0139-2A4E-841F-98A83032775D}" type="presOf" srcId="{1F1BDFCF-F5A6-47F2-BBE1-6DAAC801DC4D}" destId="{CA3B1FA0-62DB-2445-A1BB-7857DA5E9E3C}" srcOrd="0" destOrd="0" presId="urn:microsoft.com/office/officeart/2017/3/layout/DropPinTimeline"/>
    <dgm:cxn modelId="{1B6BDFF6-4D28-894B-BA55-DCE3F2223F50}" type="presOf" srcId="{2AC80822-D0A8-442A-984E-B3334107CEB9}" destId="{55CA8B3E-5BA9-3045-BE8D-FC3295B70BE6}" srcOrd="0" destOrd="0" presId="urn:microsoft.com/office/officeart/2017/3/layout/DropPinTimeline"/>
    <dgm:cxn modelId="{74C8BDFD-21F8-9C47-8B1B-8C00114633D5}" type="presOf" srcId="{E7736422-EED2-477F-A239-5AD3846FD3C9}" destId="{281ABC43-38DF-5C4C-8D04-03D6E9B7777F}" srcOrd="0" destOrd="0" presId="urn:microsoft.com/office/officeart/2017/3/layout/DropPinTimeline"/>
    <dgm:cxn modelId="{D9D437F9-8EE2-6147-BA8C-75A77DBCA48E}" type="presParOf" srcId="{4D7D94F4-BB90-ED45-BDF8-06534E20BB2C}" destId="{814620E7-E745-6549-8B35-A1018C297CF4}" srcOrd="0" destOrd="0" presId="urn:microsoft.com/office/officeart/2017/3/layout/DropPinTimeline"/>
    <dgm:cxn modelId="{5A74D2D8-4337-ED44-BC4A-A040C9E2A7DE}" type="presParOf" srcId="{4D7D94F4-BB90-ED45-BDF8-06534E20BB2C}" destId="{473C7D02-D510-5A43-8DD6-4D26CCF28A03}" srcOrd="1" destOrd="0" presId="urn:microsoft.com/office/officeart/2017/3/layout/DropPinTimeline"/>
    <dgm:cxn modelId="{A1E407EC-4837-B940-9B23-3ECCA1C87FC5}" type="presParOf" srcId="{473C7D02-D510-5A43-8DD6-4D26CCF28A03}" destId="{B5E46839-A251-F946-9B3C-1E114AFB6CE1}" srcOrd="0" destOrd="0" presId="urn:microsoft.com/office/officeart/2017/3/layout/DropPinTimeline"/>
    <dgm:cxn modelId="{80CBA346-FC4E-004F-995F-ECDF3D64E6FD}" type="presParOf" srcId="{B5E46839-A251-F946-9B3C-1E114AFB6CE1}" destId="{2B5CDFC9-D839-C847-A572-32E418D5F4E7}" srcOrd="0" destOrd="0" presId="urn:microsoft.com/office/officeart/2017/3/layout/DropPinTimeline"/>
    <dgm:cxn modelId="{DF93CC6C-2B3D-5F4B-A055-3473826A632D}" type="presParOf" srcId="{B5E46839-A251-F946-9B3C-1E114AFB6CE1}" destId="{05718E44-FCE2-934E-B6EE-EAE4646E11B6}" srcOrd="1" destOrd="0" presId="urn:microsoft.com/office/officeart/2017/3/layout/DropPinTimeline"/>
    <dgm:cxn modelId="{3A4825ED-60DC-D54F-83E0-960C4515A3AF}" type="presParOf" srcId="{05718E44-FCE2-934E-B6EE-EAE4646E11B6}" destId="{02223601-9400-894D-88BE-8D977B7CC1C2}" srcOrd="0" destOrd="0" presId="urn:microsoft.com/office/officeart/2017/3/layout/DropPinTimeline"/>
    <dgm:cxn modelId="{6E5C3638-EACA-8C4B-B916-5563A824B3AA}" type="presParOf" srcId="{05718E44-FCE2-934E-B6EE-EAE4646E11B6}" destId="{83CEA295-8938-2140-B22E-1D0B075569F4}" srcOrd="1" destOrd="0" presId="urn:microsoft.com/office/officeart/2017/3/layout/DropPinTimeline"/>
    <dgm:cxn modelId="{310A1DEB-7633-CF47-84B1-4568E3AE452A}" type="presParOf" srcId="{B5E46839-A251-F946-9B3C-1E114AFB6CE1}" destId="{ACED7C48-3557-844A-939B-AD0B67632F12}" srcOrd="2" destOrd="0" presId="urn:microsoft.com/office/officeart/2017/3/layout/DropPinTimeline"/>
    <dgm:cxn modelId="{028C3A6F-B46D-244C-B21A-EEF4606EF27B}" type="presParOf" srcId="{B5E46839-A251-F946-9B3C-1E114AFB6CE1}" destId="{94F22AF3-5476-9F45-BB64-31A05A8D0B4B}" srcOrd="3" destOrd="0" presId="urn:microsoft.com/office/officeart/2017/3/layout/DropPinTimeline"/>
    <dgm:cxn modelId="{06D61C87-30F3-2F41-9BCE-BE827585DB4A}" type="presParOf" srcId="{B5E46839-A251-F946-9B3C-1E114AFB6CE1}" destId="{AA54C0DD-9755-9845-9BEE-39EB64E59D14}" srcOrd="4" destOrd="0" presId="urn:microsoft.com/office/officeart/2017/3/layout/DropPinTimeline"/>
    <dgm:cxn modelId="{891E4414-F8E2-EA41-B5DF-C8757E47B5BB}" type="presParOf" srcId="{B5E46839-A251-F946-9B3C-1E114AFB6CE1}" destId="{54CD1934-4590-F34B-88F3-47B92F0EF52C}" srcOrd="5" destOrd="0" presId="urn:microsoft.com/office/officeart/2017/3/layout/DropPinTimeline"/>
    <dgm:cxn modelId="{ED3C2C84-19B8-7144-829C-76F609E8A587}" type="presParOf" srcId="{473C7D02-D510-5A43-8DD6-4D26CCF28A03}" destId="{83399015-100C-084B-AA1F-D8C933145897}" srcOrd="1" destOrd="0" presId="urn:microsoft.com/office/officeart/2017/3/layout/DropPinTimeline"/>
    <dgm:cxn modelId="{48EBF7CE-70C9-2942-A4B1-733EDB2013C1}" type="presParOf" srcId="{473C7D02-D510-5A43-8DD6-4D26CCF28A03}" destId="{1FA9D4AB-D25A-FB42-B8F5-707114E90345}" srcOrd="2" destOrd="0" presId="urn:microsoft.com/office/officeart/2017/3/layout/DropPinTimeline"/>
    <dgm:cxn modelId="{4D93845F-F371-5647-BF83-DCB22073D108}" type="presParOf" srcId="{1FA9D4AB-D25A-FB42-B8F5-707114E90345}" destId="{9D44E6EF-17B6-0D45-9D9E-675FB2947B6C}" srcOrd="0" destOrd="0" presId="urn:microsoft.com/office/officeart/2017/3/layout/DropPinTimeline"/>
    <dgm:cxn modelId="{74E3BC5A-3957-224A-914C-1F179FB3C426}" type="presParOf" srcId="{1FA9D4AB-D25A-FB42-B8F5-707114E90345}" destId="{41C4562F-C14F-7F42-BE33-02D4413E04B1}" srcOrd="1" destOrd="0" presId="urn:microsoft.com/office/officeart/2017/3/layout/DropPinTimeline"/>
    <dgm:cxn modelId="{0BA80414-BC37-8A40-AEDB-9B4BA155BAAD}" type="presParOf" srcId="{41C4562F-C14F-7F42-BE33-02D4413E04B1}" destId="{52F70CF5-6B5E-DF43-A642-0B772DB1F809}" srcOrd="0" destOrd="0" presId="urn:microsoft.com/office/officeart/2017/3/layout/DropPinTimeline"/>
    <dgm:cxn modelId="{DAD5D6BD-C06B-E147-88AC-669AB68BFC51}" type="presParOf" srcId="{41C4562F-C14F-7F42-BE33-02D4413E04B1}" destId="{253C595E-3AE3-A049-847E-161C783BA251}" srcOrd="1" destOrd="0" presId="urn:microsoft.com/office/officeart/2017/3/layout/DropPinTimeline"/>
    <dgm:cxn modelId="{255F950D-27AF-8E45-AA6E-6174E89397EF}" type="presParOf" srcId="{1FA9D4AB-D25A-FB42-B8F5-707114E90345}" destId="{95D14020-18F9-3640-B7CF-C077BB04E92B}" srcOrd="2" destOrd="0" presId="urn:microsoft.com/office/officeart/2017/3/layout/DropPinTimeline"/>
    <dgm:cxn modelId="{E0A1BAFA-2C21-494F-8305-851C4A4BE71A}" type="presParOf" srcId="{1FA9D4AB-D25A-FB42-B8F5-707114E90345}" destId="{59898838-C599-C34E-AF93-7F681D664B7C}" srcOrd="3" destOrd="0" presId="urn:microsoft.com/office/officeart/2017/3/layout/DropPinTimeline"/>
    <dgm:cxn modelId="{37769A30-6CF4-D943-B4EA-4C99548D7065}" type="presParOf" srcId="{1FA9D4AB-D25A-FB42-B8F5-707114E90345}" destId="{AA6ACB23-DDF5-6D4B-94DA-11498B7C0734}" srcOrd="4" destOrd="0" presId="urn:microsoft.com/office/officeart/2017/3/layout/DropPinTimeline"/>
    <dgm:cxn modelId="{A91B81D3-7F91-0847-B513-908D086C7A84}" type="presParOf" srcId="{1FA9D4AB-D25A-FB42-B8F5-707114E90345}" destId="{B93058FA-BE0F-E549-B90E-38CC426A50CB}" srcOrd="5" destOrd="0" presId="urn:microsoft.com/office/officeart/2017/3/layout/DropPinTimeline"/>
    <dgm:cxn modelId="{04C03D74-AF62-FD47-9DC0-ACB01B5523FA}" type="presParOf" srcId="{473C7D02-D510-5A43-8DD6-4D26CCF28A03}" destId="{3A127981-32B4-7645-8F73-24B91BA9CD4F}" srcOrd="3" destOrd="0" presId="urn:microsoft.com/office/officeart/2017/3/layout/DropPinTimeline"/>
    <dgm:cxn modelId="{4DCE4520-45C4-9544-BBB4-6F0F5BCF5F7F}" type="presParOf" srcId="{473C7D02-D510-5A43-8DD6-4D26CCF28A03}" destId="{1279B02F-F9D2-8A49-8F6A-B34C45D2C801}" srcOrd="4" destOrd="0" presId="urn:microsoft.com/office/officeart/2017/3/layout/DropPinTimeline"/>
    <dgm:cxn modelId="{D5315377-7F68-214D-A153-0D609BBE9717}" type="presParOf" srcId="{1279B02F-F9D2-8A49-8F6A-B34C45D2C801}" destId="{EAA5A3A3-8E9F-B94E-8E02-300A86B2001F}" srcOrd="0" destOrd="0" presId="urn:microsoft.com/office/officeart/2017/3/layout/DropPinTimeline"/>
    <dgm:cxn modelId="{AA2D5544-D151-B94F-A458-2CA7B21756BE}" type="presParOf" srcId="{1279B02F-F9D2-8A49-8F6A-B34C45D2C801}" destId="{0B9F96C5-6BED-0D4B-A679-C1A2B7CFD881}" srcOrd="1" destOrd="0" presId="urn:microsoft.com/office/officeart/2017/3/layout/DropPinTimeline"/>
    <dgm:cxn modelId="{5D84314F-A4F3-C041-B8F6-E98938E32925}" type="presParOf" srcId="{0B9F96C5-6BED-0D4B-A679-C1A2B7CFD881}" destId="{FE777C70-01DA-8744-956F-9C48342A23A3}" srcOrd="0" destOrd="0" presId="urn:microsoft.com/office/officeart/2017/3/layout/DropPinTimeline"/>
    <dgm:cxn modelId="{AD14E1AF-6A9F-FB48-A3DF-3F861F2BA226}" type="presParOf" srcId="{0B9F96C5-6BED-0D4B-A679-C1A2B7CFD881}" destId="{D59516F4-5ED2-5F43-8226-F50B73687F0F}" srcOrd="1" destOrd="0" presId="urn:microsoft.com/office/officeart/2017/3/layout/DropPinTimeline"/>
    <dgm:cxn modelId="{F8B71C07-5B3C-D248-8F39-44E7993FEC28}" type="presParOf" srcId="{1279B02F-F9D2-8A49-8F6A-B34C45D2C801}" destId="{DCEA5140-08D5-354B-BBE0-6263A65F225C}" srcOrd="2" destOrd="0" presId="urn:microsoft.com/office/officeart/2017/3/layout/DropPinTimeline"/>
    <dgm:cxn modelId="{EF65FE07-9221-F040-BBA8-81AF586B6275}" type="presParOf" srcId="{1279B02F-F9D2-8A49-8F6A-B34C45D2C801}" destId="{431487E9-ABD5-5C47-B16F-F291EB9790E3}" srcOrd="3" destOrd="0" presId="urn:microsoft.com/office/officeart/2017/3/layout/DropPinTimeline"/>
    <dgm:cxn modelId="{85ECD569-C0E1-9447-8A28-5D462883F4BA}" type="presParOf" srcId="{1279B02F-F9D2-8A49-8F6A-B34C45D2C801}" destId="{B0142449-5DA8-084F-AE49-748CB69B33EE}" srcOrd="4" destOrd="0" presId="urn:microsoft.com/office/officeart/2017/3/layout/DropPinTimeline"/>
    <dgm:cxn modelId="{A1C6F5E4-9703-4140-B4CB-B3A0B361522E}" type="presParOf" srcId="{1279B02F-F9D2-8A49-8F6A-B34C45D2C801}" destId="{B22C5EDD-F1CE-DD44-8CD7-276BCFD898A2}" srcOrd="5" destOrd="0" presId="urn:microsoft.com/office/officeart/2017/3/layout/DropPinTimeline"/>
    <dgm:cxn modelId="{36BB7931-CCEB-8448-A252-70AD955CA745}" type="presParOf" srcId="{473C7D02-D510-5A43-8DD6-4D26CCF28A03}" destId="{55249BCB-1AE4-544F-B738-F28B9EA8D295}" srcOrd="5" destOrd="0" presId="urn:microsoft.com/office/officeart/2017/3/layout/DropPinTimeline"/>
    <dgm:cxn modelId="{B56C6F9A-CFC0-EC46-A50C-6881F05DB963}" type="presParOf" srcId="{473C7D02-D510-5A43-8DD6-4D26CCF28A03}" destId="{107F2AE7-7A14-5846-8B63-A9FC25BCFFC0}" srcOrd="6" destOrd="0" presId="urn:microsoft.com/office/officeart/2017/3/layout/DropPinTimeline"/>
    <dgm:cxn modelId="{BFF6CFF5-941F-954F-AAEE-07366744209E}" type="presParOf" srcId="{107F2AE7-7A14-5846-8B63-A9FC25BCFFC0}" destId="{54312932-3F09-4742-A245-2306AFD0DC7F}" srcOrd="0" destOrd="0" presId="urn:microsoft.com/office/officeart/2017/3/layout/DropPinTimeline"/>
    <dgm:cxn modelId="{9DA6567B-9B30-754E-82A7-4F1F3794C40C}" type="presParOf" srcId="{107F2AE7-7A14-5846-8B63-A9FC25BCFFC0}" destId="{A78EB67D-703B-C94C-AED4-6829B77D383E}" srcOrd="1" destOrd="0" presId="urn:microsoft.com/office/officeart/2017/3/layout/DropPinTimeline"/>
    <dgm:cxn modelId="{9E919FCE-DB1C-1642-ABF4-DEE1538A54A8}" type="presParOf" srcId="{A78EB67D-703B-C94C-AED4-6829B77D383E}" destId="{AEBCF5B7-16E8-2949-97D4-1A261C9E9834}" srcOrd="0" destOrd="0" presId="urn:microsoft.com/office/officeart/2017/3/layout/DropPinTimeline"/>
    <dgm:cxn modelId="{046C41A8-12FC-C245-AD29-424C59B1E3B1}" type="presParOf" srcId="{A78EB67D-703B-C94C-AED4-6829B77D383E}" destId="{0EB2D76F-D63E-3440-B5A2-2D51C162124D}" srcOrd="1" destOrd="0" presId="urn:microsoft.com/office/officeart/2017/3/layout/DropPinTimeline"/>
    <dgm:cxn modelId="{C5059379-CEAE-1A4A-BB28-039B53AFC5A6}" type="presParOf" srcId="{107F2AE7-7A14-5846-8B63-A9FC25BCFFC0}" destId="{5BE1A1CE-59E4-4D4A-983E-8B6A3FB01025}" srcOrd="2" destOrd="0" presId="urn:microsoft.com/office/officeart/2017/3/layout/DropPinTimeline"/>
    <dgm:cxn modelId="{12FE1A16-E578-CD40-A41E-84269ABBAAB4}" type="presParOf" srcId="{107F2AE7-7A14-5846-8B63-A9FC25BCFFC0}" destId="{66C9D544-C9BE-FB46-A864-EFB1D8B0A5C9}" srcOrd="3" destOrd="0" presId="urn:microsoft.com/office/officeart/2017/3/layout/DropPinTimeline"/>
    <dgm:cxn modelId="{84064728-4309-214C-BA1A-AB3195A61073}" type="presParOf" srcId="{107F2AE7-7A14-5846-8B63-A9FC25BCFFC0}" destId="{6D749EC3-7362-324A-99EF-E762CB54778C}" srcOrd="4" destOrd="0" presId="urn:microsoft.com/office/officeart/2017/3/layout/DropPinTimeline"/>
    <dgm:cxn modelId="{FE2B2053-9CB9-EB4B-BE12-F883C63FEE85}" type="presParOf" srcId="{107F2AE7-7A14-5846-8B63-A9FC25BCFFC0}" destId="{09877CED-589D-6D49-984C-B1647158EC67}" srcOrd="5" destOrd="0" presId="urn:microsoft.com/office/officeart/2017/3/layout/DropPinTimeline"/>
    <dgm:cxn modelId="{9AB2B658-E9BB-5C4E-AD0E-8A2F7471697C}" type="presParOf" srcId="{473C7D02-D510-5A43-8DD6-4D26CCF28A03}" destId="{D259DDAB-E6B4-1A40-9E9A-FD51965ACF5F}" srcOrd="7" destOrd="0" presId="urn:microsoft.com/office/officeart/2017/3/layout/DropPinTimeline"/>
    <dgm:cxn modelId="{0BD17310-B527-A044-BA0E-A808394A86B3}" type="presParOf" srcId="{473C7D02-D510-5A43-8DD6-4D26CCF28A03}" destId="{838FE0D8-9A51-B442-9625-8AF9691C39E4}" srcOrd="8" destOrd="0" presId="urn:microsoft.com/office/officeart/2017/3/layout/DropPinTimeline"/>
    <dgm:cxn modelId="{4FF4F1EA-F8B5-E944-B198-B9CABC19BD46}" type="presParOf" srcId="{838FE0D8-9A51-B442-9625-8AF9691C39E4}" destId="{A882F21C-9E7A-794D-941A-FDF5A46D531A}" srcOrd="0" destOrd="0" presId="urn:microsoft.com/office/officeart/2017/3/layout/DropPinTimeline"/>
    <dgm:cxn modelId="{B6584449-4F4F-4341-A72D-A5E913FF9ADE}" type="presParOf" srcId="{838FE0D8-9A51-B442-9625-8AF9691C39E4}" destId="{6280E175-F6EC-0649-BD84-7747A310331D}" srcOrd="1" destOrd="0" presId="urn:microsoft.com/office/officeart/2017/3/layout/DropPinTimeline"/>
    <dgm:cxn modelId="{9D41FC40-7B50-A347-8E4F-73ABA62D420E}" type="presParOf" srcId="{6280E175-F6EC-0649-BD84-7747A310331D}" destId="{B9DA9A93-BA36-4F4A-92DF-05306E9AD94D}" srcOrd="0" destOrd="0" presId="urn:microsoft.com/office/officeart/2017/3/layout/DropPinTimeline"/>
    <dgm:cxn modelId="{46945A50-0A69-F544-916B-B94C663F82FB}" type="presParOf" srcId="{6280E175-F6EC-0649-BD84-7747A310331D}" destId="{8D9B35E0-8E97-DC48-A110-2512230ED855}" srcOrd="1" destOrd="0" presId="urn:microsoft.com/office/officeart/2017/3/layout/DropPinTimeline"/>
    <dgm:cxn modelId="{708846C4-B810-4345-B99E-6CE329B562AB}" type="presParOf" srcId="{838FE0D8-9A51-B442-9625-8AF9691C39E4}" destId="{281ABC43-38DF-5C4C-8D04-03D6E9B7777F}" srcOrd="2" destOrd="0" presId="urn:microsoft.com/office/officeart/2017/3/layout/DropPinTimeline"/>
    <dgm:cxn modelId="{B0B1C256-446B-104B-B0AE-73E77893941C}" type="presParOf" srcId="{838FE0D8-9A51-B442-9625-8AF9691C39E4}" destId="{5828B791-F91D-304B-AEAB-1AE6053B8A07}" srcOrd="3" destOrd="0" presId="urn:microsoft.com/office/officeart/2017/3/layout/DropPinTimeline"/>
    <dgm:cxn modelId="{C5323191-732E-344B-8B36-43C38CD71558}" type="presParOf" srcId="{838FE0D8-9A51-B442-9625-8AF9691C39E4}" destId="{BECE4757-F52A-2244-8CAF-182D90763D01}" srcOrd="4" destOrd="0" presId="urn:microsoft.com/office/officeart/2017/3/layout/DropPinTimeline"/>
    <dgm:cxn modelId="{189C7BC8-7544-4843-B508-38E25927EFAF}" type="presParOf" srcId="{838FE0D8-9A51-B442-9625-8AF9691C39E4}" destId="{BDE0A43E-E5CA-8D4A-BAD9-C3250804DCB0}" srcOrd="5" destOrd="0" presId="urn:microsoft.com/office/officeart/2017/3/layout/DropPinTimeline"/>
    <dgm:cxn modelId="{5CB58A8F-C5B1-7F42-9A14-575825A5859E}" type="presParOf" srcId="{473C7D02-D510-5A43-8DD6-4D26CCF28A03}" destId="{0565675A-80BE-E646-95EC-48D13A042F96}" srcOrd="9" destOrd="0" presId="urn:microsoft.com/office/officeart/2017/3/layout/DropPinTimeline"/>
    <dgm:cxn modelId="{12AC7EA9-3099-C242-9A4A-0B8F3023F7CC}" type="presParOf" srcId="{473C7D02-D510-5A43-8DD6-4D26CCF28A03}" destId="{A822CEE8-376B-B04E-88ED-1A5EFCC85BDE}" srcOrd="10" destOrd="0" presId="urn:microsoft.com/office/officeart/2017/3/layout/DropPinTimeline"/>
    <dgm:cxn modelId="{40A92220-ED62-724F-8A51-8881F6455E89}" type="presParOf" srcId="{A822CEE8-376B-B04E-88ED-1A5EFCC85BDE}" destId="{4B84FAE7-733A-D94D-AE08-CDA45E29D4DE}" srcOrd="0" destOrd="0" presId="urn:microsoft.com/office/officeart/2017/3/layout/DropPinTimeline"/>
    <dgm:cxn modelId="{8392B438-0BCD-914E-B50F-372CE6C5AF30}" type="presParOf" srcId="{A822CEE8-376B-B04E-88ED-1A5EFCC85BDE}" destId="{5A5EC866-806E-2147-AB3B-AFBE27C858E0}" srcOrd="1" destOrd="0" presId="urn:microsoft.com/office/officeart/2017/3/layout/DropPinTimeline"/>
    <dgm:cxn modelId="{C33A495D-156E-A544-8F06-C02D51241F53}" type="presParOf" srcId="{5A5EC866-806E-2147-AB3B-AFBE27C858E0}" destId="{4103808E-69DA-CC4C-950A-FC611AD6524C}" srcOrd="0" destOrd="0" presId="urn:microsoft.com/office/officeart/2017/3/layout/DropPinTimeline"/>
    <dgm:cxn modelId="{4FB38113-480F-5B42-8027-01B0FA5882F1}" type="presParOf" srcId="{5A5EC866-806E-2147-AB3B-AFBE27C858E0}" destId="{6DEA1CF0-A759-BD40-89A6-D2A242CB0804}" srcOrd="1" destOrd="0" presId="urn:microsoft.com/office/officeart/2017/3/layout/DropPinTimeline"/>
    <dgm:cxn modelId="{A8FCE323-6B87-AE42-AF09-5721673EE369}" type="presParOf" srcId="{A822CEE8-376B-B04E-88ED-1A5EFCC85BDE}" destId="{55CA8B3E-5BA9-3045-BE8D-FC3295B70BE6}" srcOrd="2" destOrd="0" presId="urn:microsoft.com/office/officeart/2017/3/layout/DropPinTimeline"/>
    <dgm:cxn modelId="{5895F40D-E496-404A-9666-7D124F094766}" type="presParOf" srcId="{A822CEE8-376B-B04E-88ED-1A5EFCC85BDE}" destId="{DC48DA78-7592-A04F-8DE3-8EB792116FD1}" srcOrd="3" destOrd="0" presId="urn:microsoft.com/office/officeart/2017/3/layout/DropPinTimeline"/>
    <dgm:cxn modelId="{92E3C6FB-6255-2243-A06C-64F2423D9E78}" type="presParOf" srcId="{A822CEE8-376B-B04E-88ED-1A5EFCC85BDE}" destId="{E756D48A-3388-6B46-8EE8-B8E3706D8133}" srcOrd="4" destOrd="0" presId="urn:microsoft.com/office/officeart/2017/3/layout/DropPinTimeline"/>
    <dgm:cxn modelId="{EE97527F-4314-D84B-8907-6019F7899414}" type="presParOf" srcId="{A822CEE8-376B-B04E-88ED-1A5EFCC85BDE}" destId="{881AB5FA-F160-2E44-8FA8-CB1B23FAAF59}" srcOrd="5" destOrd="0" presId="urn:microsoft.com/office/officeart/2017/3/layout/DropPinTimeline"/>
    <dgm:cxn modelId="{FC2FAE2F-BE8F-9840-84BE-5B397CC8955E}" type="presParOf" srcId="{473C7D02-D510-5A43-8DD6-4D26CCF28A03}" destId="{D3BFDA20-71D4-574A-A28D-8DC68C824600}" srcOrd="11" destOrd="0" presId="urn:microsoft.com/office/officeart/2017/3/layout/DropPinTimeline"/>
    <dgm:cxn modelId="{510CD95B-0988-3241-BB26-CD8FD1F586B4}" type="presParOf" srcId="{473C7D02-D510-5A43-8DD6-4D26CCF28A03}" destId="{969E231B-3424-1A48-895C-C53A7D4A9812}" srcOrd="12" destOrd="0" presId="urn:microsoft.com/office/officeart/2017/3/layout/DropPinTimeline"/>
    <dgm:cxn modelId="{CAE029D5-113E-414E-9FF5-966D0ABB98A5}" type="presParOf" srcId="{969E231B-3424-1A48-895C-C53A7D4A9812}" destId="{E3EB5183-4D4A-D84C-833D-A5FD64B83460}" srcOrd="0" destOrd="0" presId="urn:microsoft.com/office/officeart/2017/3/layout/DropPinTimeline"/>
    <dgm:cxn modelId="{782A1BB7-EB8F-074B-86E8-E827DA314BA0}" type="presParOf" srcId="{969E231B-3424-1A48-895C-C53A7D4A9812}" destId="{FDC4D2B0-5CB1-4F4A-BF8E-FA4F4619B893}" srcOrd="1" destOrd="0" presId="urn:microsoft.com/office/officeart/2017/3/layout/DropPinTimeline"/>
    <dgm:cxn modelId="{330842FF-298A-D344-9BA0-12B2B5ACBF2A}" type="presParOf" srcId="{FDC4D2B0-5CB1-4F4A-BF8E-FA4F4619B893}" destId="{5DD723FF-354C-DB4C-ADA0-D3252462BD58}" srcOrd="0" destOrd="0" presId="urn:microsoft.com/office/officeart/2017/3/layout/DropPinTimeline"/>
    <dgm:cxn modelId="{9F94AD45-52B2-BC47-AD67-234E26AD674B}" type="presParOf" srcId="{FDC4D2B0-5CB1-4F4A-BF8E-FA4F4619B893}" destId="{3D308ADF-E1A0-5544-B2A9-E100480C2531}" srcOrd="1" destOrd="0" presId="urn:microsoft.com/office/officeart/2017/3/layout/DropPinTimeline"/>
    <dgm:cxn modelId="{C178E65C-8C00-3E44-A990-496ABEDC268C}" type="presParOf" srcId="{969E231B-3424-1A48-895C-C53A7D4A9812}" destId="{CA3B1FA0-62DB-2445-A1BB-7857DA5E9E3C}" srcOrd="2" destOrd="0" presId="urn:microsoft.com/office/officeart/2017/3/layout/DropPinTimeline"/>
    <dgm:cxn modelId="{829C4530-087F-E741-8F38-85765AC5B9E7}" type="presParOf" srcId="{969E231B-3424-1A48-895C-C53A7D4A9812}" destId="{22624D9A-3EDB-894E-A5E1-7062FDD3E985}" srcOrd="3" destOrd="0" presId="urn:microsoft.com/office/officeart/2017/3/layout/DropPinTimeline"/>
    <dgm:cxn modelId="{38358FC0-F5A3-8748-B28C-B9CFFEC7D149}" type="presParOf" srcId="{969E231B-3424-1A48-895C-C53A7D4A9812}" destId="{6CDEBD0F-7814-1B4F-B07E-DB36ADBA1222}" srcOrd="4" destOrd="0" presId="urn:microsoft.com/office/officeart/2017/3/layout/DropPinTimeline"/>
    <dgm:cxn modelId="{2CC9B4CB-3A1E-8A4B-A6E4-072DC4B4FAEA}" type="presParOf" srcId="{969E231B-3424-1A48-895C-C53A7D4A9812}" destId="{5650A779-04A5-8D4C-814E-7002C6C39C4C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6BF103-0EAB-4BB7-A9C1-18ABA4F3AD7F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94B642-79DC-4C60-B621-92C22A30DC01}">
      <dgm:prSet/>
      <dgm:spPr/>
      <dgm:t>
        <a:bodyPr/>
        <a:lstStyle/>
        <a:p>
          <a:r>
            <a:rPr lang="en-US"/>
            <a:t>11–22 Apr.</a:t>
          </a:r>
        </a:p>
      </dgm:t>
    </dgm:pt>
    <dgm:pt modelId="{98F85677-F96B-4307-B39D-FDC720FF21BC}" cxnId="{ED07BF22-807D-434D-BD92-5ABA59405FAE}" type="parTrans">
      <dgm:prSet/>
      <dgm:spPr/>
      <dgm:t>
        <a:bodyPr/>
        <a:lstStyle/>
        <a:p>
          <a:endParaRPr lang="en-US"/>
        </a:p>
      </dgm:t>
    </dgm:pt>
    <dgm:pt modelId="{88723BBF-E915-4CCA-B2C4-0FA8DCC5FF3A}" cxnId="{ED07BF22-807D-434D-BD92-5ABA59405FAE}" type="sibTrans">
      <dgm:prSet/>
      <dgm:spPr/>
      <dgm:t>
        <a:bodyPr/>
        <a:lstStyle/>
        <a:p>
          <a:endParaRPr lang="en-US"/>
        </a:p>
      </dgm:t>
    </dgm:pt>
    <dgm:pt modelId="{787A2242-EDAB-473F-93C8-DC53E530C2C9}">
      <dgm:prSet/>
      <dgm:spPr/>
      <dgm:t>
        <a:bodyPr/>
        <a:lstStyle/>
        <a:p>
          <a:r>
            <a:rPr lang="en-US" dirty="0"/>
            <a:t>Sprint 4 ( April 11 – April 22) – Production of Sensors completion, Start of Integration of sensors and digital image processing.</a:t>
          </a:r>
        </a:p>
      </dgm:t>
    </dgm:pt>
    <dgm:pt modelId="{7583A994-C8C8-40B2-A177-DA4CEAD2AB5A}" cxnId="{041B8E32-4BB5-408C-A276-37EBE13864CA}" type="parTrans">
      <dgm:prSet/>
      <dgm:spPr/>
      <dgm:t>
        <a:bodyPr/>
        <a:lstStyle/>
        <a:p>
          <a:endParaRPr lang="en-US"/>
        </a:p>
      </dgm:t>
    </dgm:pt>
    <dgm:pt modelId="{413BA334-D5D8-4970-A7ED-9A5DFAD64C7E}" cxnId="{041B8E32-4BB5-408C-A276-37EBE13864CA}" type="sibTrans">
      <dgm:prSet/>
      <dgm:spPr/>
      <dgm:t>
        <a:bodyPr/>
        <a:lstStyle/>
        <a:p>
          <a:endParaRPr lang="en-US"/>
        </a:p>
      </dgm:t>
    </dgm:pt>
    <dgm:pt modelId="{990FFDD0-CD56-4F11-A1CB-242F85729ED2}">
      <dgm:prSet/>
      <dgm:spPr/>
      <dgm:t>
        <a:bodyPr/>
        <a:lstStyle/>
        <a:p>
          <a:r>
            <a:rPr lang="en-US"/>
            <a:t>25 Apr. – 6 May</a:t>
          </a:r>
        </a:p>
      </dgm:t>
    </dgm:pt>
    <dgm:pt modelId="{D76FB6EA-15BF-4DE8-93EC-8EE8764C2D71}" cxnId="{431C7303-4EFC-499A-8B2F-FADE3DF2521E}" type="parTrans">
      <dgm:prSet/>
      <dgm:spPr/>
      <dgm:t>
        <a:bodyPr/>
        <a:lstStyle/>
        <a:p>
          <a:endParaRPr lang="en-US"/>
        </a:p>
      </dgm:t>
    </dgm:pt>
    <dgm:pt modelId="{0CF30A2B-2F41-4E78-B026-F9694590CD54}" cxnId="{431C7303-4EFC-499A-8B2F-FADE3DF2521E}" type="sibTrans">
      <dgm:prSet/>
      <dgm:spPr/>
      <dgm:t>
        <a:bodyPr/>
        <a:lstStyle/>
        <a:p>
          <a:endParaRPr lang="en-US"/>
        </a:p>
      </dgm:t>
    </dgm:pt>
    <dgm:pt modelId="{5D0DE707-CDCE-437F-9BC3-6CF1F74AEEDE}">
      <dgm:prSet/>
      <dgm:spPr/>
      <dgm:t>
        <a:bodyPr/>
        <a:lstStyle/>
        <a:p>
          <a:r>
            <a:rPr lang="en-US" dirty="0"/>
            <a:t>Sprint 5 (April 25 – May 6) –  Connecting implementation to storage, Storage and retrieval of Fingerprints using implemented system.</a:t>
          </a:r>
        </a:p>
      </dgm:t>
    </dgm:pt>
    <dgm:pt modelId="{837FCB24-13ED-4C89-8743-DE5BDA805A83}" cxnId="{F2169D93-D58C-4FDB-81C8-E31529154248}" type="parTrans">
      <dgm:prSet/>
      <dgm:spPr/>
      <dgm:t>
        <a:bodyPr/>
        <a:lstStyle/>
        <a:p>
          <a:endParaRPr lang="en-US"/>
        </a:p>
      </dgm:t>
    </dgm:pt>
    <dgm:pt modelId="{753923C9-0A7B-41FB-B28C-069A879367FA}" cxnId="{F2169D93-D58C-4FDB-81C8-E31529154248}" type="sibTrans">
      <dgm:prSet/>
      <dgm:spPr/>
      <dgm:t>
        <a:bodyPr/>
        <a:lstStyle/>
        <a:p>
          <a:endParaRPr lang="en-US"/>
        </a:p>
      </dgm:t>
    </dgm:pt>
    <dgm:pt modelId="{D06F312C-57F6-446B-8F5E-3556383A5F1E}">
      <dgm:prSet/>
      <dgm:spPr/>
      <dgm:t>
        <a:bodyPr/>
        <a:lstStyle/>
        <a:p>
          <a:r>
            <a:rPr lang="en-US"/>
            <a:t>9–20 May</a:t>
          </a:r>
        </a:p>
      </dgm:t>
    </dgm:pt>
    <dgm:pt modelId="{718FEF07-7ADF-47A2-8662-4A5D9652C7AE}" cxnId="{66DBF93E-14DB-498C-BAC4-AC50F0CD5871}" type="parTrans">
      <dgm:prSet/>
      <dgm:spPr/>
      <dgm:t>
        <a:bodyPr/>
        <a:lstStyle/>
        <a:p>
          <a:endParaRPr lang="en-US"/>
        </a:p>
      </dgm:t>
    </dgm:pt>
    <dgm:pt modelId="{B90836B3-E6BD-4461-B38F-8D4F40A5E495}" cxnId="{66DBF93E-14DB-498C-BAC4-AC50F0CD5871}" type="sibTrans">
      <dgm:prSet/>
      <dgm:spPr/>
      <dgm:t>
        <a:bodyPr/>
        <a:lstStyle/>
        <a:p>
          <a:endParaRPr lang="en-US"/>
        </a:p>
      </dgm:t>
    </dgm:pt>
    <dgm:pt modelId="{810E4076-EDE5-4658-9358-E34FCA60B05E}">
      <dgm:prSet/>
      <dgm:spPr/>
      <dgm:t>
        <a:bodyPr/>
        <a:lstStyle/>
        <a:p>
          <a:r>
            <a:rPr lang="en-US" dirty="0"/>
            <a:t>Sprint 6 (May 9 – May 20) – Testing overall flow and authentication of fingerprints with respect to the already available process and Field testing.</a:t>
          </a:r>
        </a:p>
      </dgm:t>
    </dgm:pt>
    <dgm:pt modelId="{9702769D-480E-442D-8113-3A31845985E6}" cxnId="{6AE0DBD2-5058-41E6-A450-211035514DD9}" type="parTrans">
      <dgm:prSet/>
      <dgm:spPr/>
      <dgm:t>
        <a:bodyPr/>
        <a:lstStyle/>
        <a:p>
          <a:endParaRPr lang="en-US"/>
        </a:p>
      </dgm:t>
    </dgm:pt>
    <dgm:pt modelId="{C4E7CA31-1DA6-4899-A37E-D1BD29895703}" cxnId="{6AE0DBD2-5058-41E6-A450-211035514DD9}" type="sibTrans">
      <dgm:prSet/>
      <dgm:spPr/>
      <dgm:t>
        <a:bodyPr/>
        <a:lstStyle/>
        <a:p>
          <a:endParaRPr lang="en-US"/>
        </a:p>
      </dgm:t>
    </dgm:pt>
    <dgm:pt modelId="{C7451B66-C427-47C6-B597-A101DE25739A}">
      <dgm:prSet/>
      <dgm:spPr/>
      <dgm:t>
        <a:bodyPr/>
        <a:lstStyle/>
        <a:p>
          <a:r>
            <a:rPr lang="en-US"/>
            <a:t>31 May</a:t>
          </a:r>
        </a:p>
      </dgm:t>
    </dgm:pt>
    <dgm:pt modelId="{432BAECD-1682-4CDF-AB8C-AE004CA1BDC2}" cxnId="{CDE18F78-5041-424D-861C-150462715B9C}" type="parTrans">
      <dgm:prSet/>
      <dgm:spPr/>
      <dgm:t>
        <a:bodyPr/>
        <a:lstStyle/>
        <a:p>
          <a:endParaRPr lang="en-US"/>
        </a:p>
      </dgm:t>
    </dgm:pt>
    <dgm:pt modelId="{E682E66F-4B2D-44F2-8D90-95D5A7BAC3D8}" cxnId="{CDE18F78-5041-424D-861C-150462715B9C}" type="sibTrans">
      <dgm:prSet/>
      <dgm:spPr/>
      <dgm:t>
        <a:bodyPr/>
        <a:lstStyle/>
        <a:p>
          <a:endParaRPr lang="en-US"/>
        </a:p>
      </dgm:t>
    </dgm:pt>
    <dgm:pt modelId="{1458F8BF-14CD-4B94-B4E9-801E582E7CBC}">
      <dgm:prSet/>
      <dgm:spPr/>
      <dgm:t>
        <a:bodyPr/>
        <a:lstStyle/>
        <a:p>
          <a:r>
            <a:rPr lang="en-US" dirty="0"/>
            <a:t>Installation of Sensors to ATM by May 31</a:t>
          </a:r>
        </a:p>
      </dgm:t>
    </dgm:pt>
    <dgm:pt modelId="{701C3DCB-AFB5-439A-94F6-706B501FEAA9}" cxnId="{7358358E-7B29-4B7F-9418-C3B0B7D5BE5A}" type="parTrans">
      <dgm:prSet/>
      <dgm:spPr/>
      <dgm:t>
        <a:bodyPr/>
        <a:lstStyle/>
        <a:p>
          <a:endParaRPr lang="en-US"/>
        </a:p>
      </dgm:t>
    </dgm:pt>
    <dgm:pt modelId="{ECEF60E6-98CE-4E57-BBCB-7216ADD71D82}" cxnId="{7358358E-7B29-4B7F-9418-C3B0B7D5BE5A}" type="sibTrans">
      <dgm:prSet/>
      <dgm:spPr/>
      <dgm:t>
        <a:bodyPr/>
        <a:lstStyle/>
        <a:p>
          <a:endParaRPr lang="en-US"/>
        </a:p>
      </dgm:t>
    </dgm:pt>
    <dgm:pt modelId="{4BE12425-C614-1044-BFD6-9EFD6E205DF5}" type="pres">
      <dgm:prSet presAssocID="{BB6BF103-0EAB-4BB7-A9C1-18ABA4F3AD7F}" presName="root" presStyleCnt="0">
        <dgm:presLayoutVars>
          <dgm:chMax/>
          <dgm:chPref/>
          <dgm:animLvl val="lvl"/>
        </dgm:presLayoutVars>
      </dgm:prSet>
      <dgm:spPr/>
    </dgm:pt>
    <dgm:pt modelId="{BD6CEA7D-1BB1-E54B-9FD4-6AAD91434983}" type="pres">
      <dgm:prSet presAssocID="{BB6BF103-0EAB-4BB7-A9C1-18ABA4F3AD7F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CE9A939C-B0AB-A346-8105-1BA9EDC0D46A}" type="pres">
      <dgm:prSet presAssocID="{BB6BF103-0EAB-4BB7-A9C1-18ABA4F3AD7F}" presName="nodes" presStyleCnt="0">
        <dgm:presLayoutVars>
          <dgm:chMax/>
          <dgm:chPref/>
          <dgm:animLvl val="lvl"/>
        </dgm:presLayoutVars>
      </dgm:prSet>
      <dgm:spPr/>
    </dgm:pt>
    <dgm:pt modelId="{ECDB33A8-4F43-A144-8A89-523881D950C4}" type="pres">
      <dgm:prSet presAssocID="{1B94B642-79DC-4C60-B621-92C22A30DC01}" presName="composite" presStyleCnt="0"/>
      <dgm:spPr/>
    </dgm:pt>
    <dgm:pt modelId="{B9C98269-D955-3942-ABDE-A6CD59105499}" type="pres">
      <dgm:prSet presAssocID="{1B94B642-79DC-4C60-B621-92C22A30DC01}" presName="ConnectorPoint" presStyleLbl="lnNode1" presStyleIdx="0" presStyleCnt="4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4F07867-EA87-4841-AEE1-A1D20AD9B397}" type="pres">
      <dgm:prSet presAssocID="{1B94B642-79DC-4C60-B621-92C22A30DC01}" presName="DropPinPlaceHolder" presStyleCnt="0"/>
      <dgm:spPr/>
    </dgm:pt>
    <dgm:pt modelId="{BAE1E34E-951D-9343-A766-B2F82F7FC791}" type="pres">
      <dgm:prSet presAssocID="{1B94B642-79DC-4C60-B621-92C22A30DC01}" presName="DropPin" presStyleLbl="alignNode1" presStyleIdx="0" presStyleCnt="4"/>
      <dgm:spPr/>
    </dgm:pt>
    <dgm:pt modelId="{3E2F1FFD-CC76-FA47-8FCA-3A8B4514A0DD}" type="pres">
      <dgm:prSet presAssocID="{1B94B642-79DC-4C60-B621-92C22A30DC01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001A10B-CB31-F84C-9A73-FC50DB4AFAF8}" type="pres">
      <dgm:prSet presAssocID="{1B94B642-79DC-4C60-B621-92C22A30DC01}" presName="L2TextContainer" presStyleLbl="revTx" presStyleIdx="0" presStyleCnt="8">
        <dgm:presLayoutVars>
          <dgm:bulletEnabled val="1"/>
        </dgm:presLayoutVars>
      </dgm:prSet>
      <dgm:spPr/>
    </dgm:pt>
    <dgm:pt modelId="{621FE3CF-0683-4545-BD12-81EE5B5DDEB1}" type="pres">
      <dgm:prSet presAssocID="{1B94B642-79DC-4C60-B621-92C22A30DC01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B8985496-E6D6-0147-A4EF-5BBA2E0024B1}" type="pres">
      <dgm:prSet presAssocID="{1B94B642-79DC-4C60-B621-92C22A30DC01}" presName="ConnectLine" presStyleLbl="sibTrans1D1" presStyleIdx="0" presStyleCnt="4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0FBFB05-D544-D548-ADB6-9E8405FC7057}" type="pres">
      <dgm:prSet presAssocID="{1B94B642-79DC-4C60-B621-92C22A30DC01}" presName="EmptyPlaceHolder" presStyleCnt="0"/>
      <dgm:spPr/>
    </dgm:pt>
    <dgm:pt modelId="{D920EDA2-23CD-9C4F-8A7B-2FAC0848A5AD}" type="pres">
      <dgm:prSet presAssocID="{88723BBF-E915-4CCA-B2C4-0FA8DCC5FF3A}" presName="spaceBetweenRectangles" presStyleCnt="0"/>
      <dgm:spPr/>
    </dgm:pt>
    <dgm:pt modelId="{16A3A786-0887-6B43-A36A-AE39E9D40CAE}" type="pres">
      <dgm:prSet presAssocID="{990FFDD0-CD56-4F11-A1CB-242F85729ED2}" presName="composite" presStyleCnt="0"/>
      <dgm:spPr/>
    </dgm:pt>
    <dgm:pt modelId="{2301FDB8-FD71-3443-A590-D917A1EAB2D4}" type="pres">
      <dgm:prSet presAssocID="{990FFDD0-CD56-4F11-A1CB-242F85729ED2}" presName="ConnectorPoint" presStyleLbl="lnNode1" presStyleIdx="1" presStyleCnt="4"/>
      <dgm:spPr>
        <a:solidFill>
          <a:schemeClr val="accent2">
            <a:hueOff val="-6190854"/>
            <a:satOff val="13017"/>
            <a:lumOff val="-215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85F6935-10DC-994D-BF88-3F299A2727E4}" type="pres">
      <dgm:prSet presAssocID="{990FFDD0-CD56-4F11-A1CB-242F85729ED2}" presName="DropPinPlaceHolder" presStyleCnt="0"/>
      <dgm:spPr/>
    </dgm:pt>
    <dgm:pt modelId="{5312DD5D-AF86-E641-A431-EC1738A7F976}" type="pres">
      <dgm:prSet presAssocID="{990FFDD0-CD56-4F11-A1CB-242F85729ED2}" presName="DropPin" presStyleLbl="alignNode1" presStyleIdx="1" presStyleCnt="4"/>
      <dgm:spPr/>
    </dgm:pt>
    <dgm:pt modelId="{879011A7-FB53-8F4F-9077-ABEED6BCD609}" type="pres">
      <dgm:prSet presAssocID="{990FFDD0-CD56-4F11-A1CB-242F85729ED2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C575D08-467E-DE49-B30F-A6C10101B72F}" type="pres">
      <dgm:prSet presAssocID="{990FFDD0-CD56-4F11-A1CB-242F85729ED2}" presName="L2TextContainer" presStyleLbl="revTx" presStyleIdx="2" presStyleCnt="8">
        <dgm:presLayoutVars>
          <dgm:bulletEnabled val="1"/>
        </dgm:presLayoutVars>
      </dgm:prSet>
      <dgm:spPr/>
    </dgm:pt>
    <dgm:pt modelId="{C6912A10-E0AA-2747-A901-83671A8608E6}" type="pres">
      <dgm:prSet presAssocID="{990FFDD0-CD56-4F11-A1CB-242F85729ED2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3A99E445-A20B-2A4E-B15E-AEE19D0B244B}" type="pres">
      <dgm:prSet presAssocID="{990FFDD0-CD56-4F11-A1CB-242F85729ED2}" presName="ConnectLine" presStyleLbl="sibTrans1D1" presStyleIdx="1" presStyleCnt="4"/>
      <dgm:spPr>
        <a:noFill/>
        <a:ln w="12700" cap="flat" cmpd="sng" algn="ctr">
          <a:solidFill>
            <a:schemeClr val="accent2">
              <a:hueOff val="-6190854"/>
              <a:satOff val="13017"/>
              <a:lumOff val="-2156"/>
              <a:alphaOff val="0"/>
            </a:schemeClr>
          </a:solidFill>
          <a:prstDash val="dash"/>
          <a:miter lim="800000"/>
        </a:ln>
        <a:effectLst/>
      </dgm:spPr>
    </dgm:pt>
    <dgm:pt modelId="{F6ECD927-E266-304C-A934-9523CAB99825}" type="pres">
      <dgm:prSet presAssocID="{990FFDD0-CD56-4F11-A1CB-242F85729ED2}" presName="EmptyPlaceHolder" presStyleCnt="0"/>
      <dgm:spPr/>
    </dgm:pt>
    <dgm:pt modelId="{A52B3B1C-8B82-4C4C-9876-38C71130EA62}" type="pres">
      <dgm:prSet presAssocID="{0CF30A2B-2F41-4E78-B026-F9694590CD54}" presName="spaceBetweenRectangles" presStyleCnt="0"/>
      <dgm:spPr/>
    </dgm:pt>
    <dgm:pt modelId="{9EA51C5C-309E-4C4F-B225-FC62FD94E318}" type="pres">
      <dgm:prSet presAssocID="{D06F312C-57F6-446B-8F5E-3556383A5F1E}" presName="composite" presStyleCnt="0"/>
      <dgm:spPr/>
    </dgm:pt>
    <dgm:pt modelId="{9E480FE0-B083-684A-BC4F-1DE9EED5114E}" type="pres">
      <dgm:prSet presAssocID="{D06F312C-57F6-446B-8F5E-3556383A5F1E}" presName="ConnectorPoint" presStyleLbl="lnNode1" presStyleIdx="2" presStyleCnt="4"/>
      <dgm:spPr>
        <a:solidFill>
          <a:schemeClr val="accent2">
            <a:hueOff val="-12381708"/>
            <a:satOff val="26034"/>
            <a:lumOff val="-43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BAAB928-7BBD-5D48-9317-CF4B84273C9D}" type="pres">
      <dgm:prSet presAssocID="{D06F312C-57F6-446B-8F5E-3556383A5F1E}" presName="DropPinPlaceHolder" presStyleCnt="0"/>
      <dgm:spPr/>
    </dgm:pt>
    <dgm:pt modelId="{2525CC4A-BDA8-E54B-A2AE-BD5844C387FB}" type="pres">
      <dgm:prSet presAssocID="{D06F312C-57F6-446B-8F5E-3556383A5F1E}" presName="DropPin" presStyleLbl="alignNode1" presStyleIdx="2" presStyleCnt="4"/>
      <dgm:spPr/>
    </dgm:pt>
    <dgm:pt modelId="{2CDC0D8D-925A-C24A-BF51-BDA3F5A8C793}" type="pres">
      <dgm:prSet presAssocID="{D06F312C-57F6-446B-8F5E-3556383A5F1E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307D1D28-5A95-F747-ADBD-F82D63D5D2A1}" type="pres">
      <dgm:prSet presAssocID="{D06F312C-57F6-446B-8F5E-3556383A5F1E}" presName="L2TextContainer" presStyleLbl="revTx" presStyleIdx="4" presStyleCnt="8">
        <dgm:presLayoutVars>
          <dgm:bulletEnabled val="1"/>
        </dgm:presLayoutVars>
      </dgm:prSet>
      <dgm:spPr/>
    </dgm:pt>
    <dgm:pt modelId="{532BACD9-CA12-304D-8C8E-E70A1F6700F5}" type="pres">
      <dgm:prSet presAssocID="{D06F312C-57F6-446B-8F5E-3556383A5F1E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FDF2BFC0-7B52-B144-84F4-57D95F4E004C}" type="pres">
      <dgm:prSet presAssocID="{D06F312C-57F6-446B-8F5E-3556383A5F1E}" presName="ConnectLine" presStyleLbl="sibTrans1D1" presStyleIdx="2" presStyleCnt="4"/>
      <dgm:spPr>
        <a:noFill/>
        <a:ln w="12700" cap="flat" cmpd="sng" algn="ctr">
          <a:solidFill>
            <a:schemeClr val="accent2">
              <a:hueOff val="-12381708"/>
              <a:satOff val="26034"/>
              <a:lumOff val="-4312"/>
              <a:alphaOff val="0"/>
            </a:schemeClr>
          </a:solidFill>
          <a:prstDash val="dash"/>
          <a:miter lim="800000"/>
        </a:ln>
        <a:effectLst/>
      </dgm:spPr>
    </dgm:pt>
    <dgm:pt modelId="{DA9419BD-3FB1-4241-9638-5741F596A6FA}" type="pres">
      <dgm:prSet presAssocID="{D06F312C-57F6-446B-8F5E-3556383A5F1E}" presName="EmptyPlaceHolder" presStyleCnt="0"/>
      <dgm:spPr/>
    </dgm:pt>
    <dgm:pt modelId="{0AFF596F-0413-FE48-8C19-F87600DA5A8B}" type="pres">
      <dgm:prSet presAssocID="{B90836B3-E6BD-4461-B38F-8D4F40A5E495}" presName="spaceBetweenRectangles" presStyleCnt="0"/>
      <dgm:spPr/>
    </dgm:pt>
    <dgm:pt modelId="{BD783E65-CD0D-1849-B17B-2D913A7DF933}" type="pres">
      <dgm:prSet presAssocID="{C7451B66-C427-47C6-B597-A101DE25739A}" presName="composite" presStyleCnt="0"/>
      <dgm:spPr/>
    </dgm:pt>
    <dgm:pt modelId="{D3143964-C772-754A-83DB-F4FDB2696E87}" type="pres">
      <dgm:prSet presAssocID="{C7451B66-C427-47C6-B597-A101DE25739A}" presName="ConnectorPoint" presStyleLbl="lnNode1" presStyleIdx="3" presStyleCnt="4"/>
      <dgm:spPr>
        <a:solidFill>
          <a:schemeClr val="accent2">
            <a:hueOff val="-18572562"/>
            <a:satOff val="39051"/>
            <a:lumOff val="-646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1F0D449-6701-C049-A298-F08F52DDA22D}" type="pres">
      <dgm:prSet presAssocID="{C7451B66-C427-47C6-B597-A101DE25739A}" presName="DropPinPlaceHolder" presStyleCnt="0"/>
      <dgm:spPr/>
    </dgm:pt>
    <dgm:pt modelId="{6FA9F2AC-6A47-D04C-88CB-5B5B9F6C03A6}" type="pres">
      <dgm:prSet presAssocID="{C7451B66-C427-47C6-B597-A101DE25739A}" presName="DropPin" presStyleLbl="alignNode1" presStyleIdx="3" presStyleCnt="4"/>
      <dgm:spPr/>
    </dgm:pt>
    <dgm:pt modelId="{712EB368-EB33-9547-95E7-8B92B07FC75A}" type="pres">
      <dgm:prSet presAssocID="{C7451B66-C427-47C6-B597-A101DE25739A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3EED79A-F696-224B-BF9F-DB8C7E9F80A0}" type="pres">
      <dgm:prSet presAssocID="{C7451B66-C427-47C6-B597-A101DE25739A}" presName="L2TextContainer" presStyleLbl="revTx" presStyleIdx="6" presStyleCnt="8">
        <dgm:presLayoutVars>
          <dgm:bulletEnabled val="1"/>
        </dgm:presLayoutVars>
      </dgm:prSet>
      <dgm:spPr/>
    </dgm:pt>
    <dgm:pt modelId="{B1FAF223-3B6C-8040-ACC8-409FAAA498A9}" type="pres">
      <dgm:prSet presAssocID="{C7451B66-C427-47C6-B597-A101DE25739A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6F4A51B2-384C-E846-A58A-3BE63A80D6A0}" type="pres">
      <dgm:prSet presAssocID="{C7451B66-C427-47C6-B597-A101DE25739A}" presName="ConnectLine" presStyleLbl="sibTrans1D1" presStyleIdx="3" presStyleCnt="4"/>
      <dgm:spPr>
        <a:noFill/>
        <a:ln w="12700" cap="flat" cmpd="sng" algn="ctr">
          <a:solidFill>
            <a:schemeClr val="accent2">
              <a:hueOff val="-18572562"/>
              <a:satOff val="39051"/>
              <a:lumOff val="-6469"/>
              <a:alphaOff val="0"/>
            </a:schemeClr>
          </a:solidFill>
          <a:prstDash val="dash"/>
          <a:miter lim="800000"/>
        </a:ln>
        <a:effectLst/>
      </dgm:spPr>
    </dgm:pt>
    <dgm:pt modelId="{232D3449-F126-F34D-9582-06E671ADF81A}" type="pres">
      <dgm:prSet presAssocID="{C7451B66-C427-47C6-B597-A101DE25739A}" presName="EmptyPlaceHolder" presStyleCnt="0"/>
      <dgm:spPr/>
    </dgm:pt>
  </dgm:ptLst>
  <dgm:cxnLst>
    <dgm:cxn modelId="{431C7303-4EFC-499A-8B2F-FADE3DF2521E}" srcId="{BB6BF103-0EAB-4BB7-A9C1-18ABA4F3AD7F}" destId="{990FFDD0-CD56-4F11-A1CB-242F85729ED2}" srcOrd="1" destOrd="0" parTransId="{D76FB6EA-15BF-4DE8-93EC-8EE8764C2D71}" sibTransId="{0CF30A2B-2F41-4E78-B026-F9694590CD54}"/>
    <dgm:cxn modelId="{4379FF0E-9D6A-334D-AABB-FD0AACE98693}" type="presOf" srcId="{990FFDD0-CD56-4F11-A1CB-242F85729ED2}" destId="{C6912A10-E0AA-2747-A901-83671A8608E6}" srcOrd="0" destOrd="0" presId="urn:microsoft.com/office/officeart/2017/3/layout/DropPinTimeline"/>
    <dgm:cxn modelId="{80CF3A1D-021C-6F44-BE59-DD2EC9329DFE}" type="presOf" srcId="{810E4076-EDE5-4658-9358-E34FCA60B05E}" destId="{307D1D28-5A95-F747-ADBD-F82D63D5D2A1}" srcOrd="0" destOrd="0" presId="urn:microsoft.com/office/officeart/2017/3/layout/DropPinTimeline"/>
    <dgm:cxn modelId="{ED07BF22-807D-434D-BD92-5ABA59405FAE}" srcId="{BB6BF103-0EAB-4BB7-A9C1-18ABA4F3AD7F}" destId="{1B94B642-79DC-4C60-B621-92C22A30DC01}" srcOrd="0" destOrd="0" parTransId="{98F85677-F96B-4307-B39D-FDC720FF21BC}" sibTransId="{88723BBF-E915-4CCA-B2C4-0FA8DCC5FF3A}"/>
    <dgm:cxn modelId="{041B8E32-4BB5-408C-A276-37EBE13864CA}" srcId="{1B94B642-79DC-4C60-B621-92C22A30DC01}" destId="{787A2242-EDAB-473F-93C8-DC53E530C2C9}" srcOrd="0" destOrd="0" parTransId="{7583A994-C8C8-40B2-A177-DA4CEAD2AB5A}" sibTransId="{413BA334-D5D8-4970-A7ED-9A5DFAD64C7E}"/>
    <dgm:cxn modelId="{C5C0BD36-6141-5749-81B2-539E06A6DB71}" type="presOf" srcId="{1B94B642-79DC-4C60-B621-92C22A30DC01}" destId="{621FE3CF-0683-4545-BD12-81EE5B5DDEB1}" srcOrd="0" destOrd="0" presId="urn:microsoft.com/office/officeart/2017/3/layout/DropPinTimeline"/>
    <dgm:cxn modelId="{66DBF93E-14DB-498C-BAC4-AC50F0CD5871}" srcId="{BB6BF103-0EAB-4BB7-A9C1-18ABA4F3AD7F}" destId="{D06F312C-57F6-446B-8F5E-3556383A5F1E}" srcOrd="2" destOrd="0" parTransId="{718FEF07-7ADF-47A2-8662-4A5D9652C7AE}" sibTransId="{B90836B3-E6BD-4461-B38F-8D4F40A5E495}"/>
    <dgm:cxn modelId="{CCABD240-3F83-DA47-A3AB-E28698C61392}" type="presOf" srcId="{5D0DE707-CDCE-437F-9BC3-6CF1F74AEEDE}" destId="{8C575D08-467E-DE49-B30F-A6C10101B72F}" srcOrd="0" destOrd="0" presId="urn:microsoft.com/office/officeart/2017/3/layout/DropPinTimeline"/>
    <dgm:cxn modelId="{C481BB4C-02C3-2449-A164-F3687CCB0EC1}" type="presOf" srcId="{787A2242-EDAB-473F-93C8-DC53E530C2C9}" destId="{5001A10B-CB31-F84C-9A73-FC50DB4AFAF8}" srcOrd="0" destOrd="0" presId="urn:microsoft.com/office/officeart/2017/3/layout/DropPinTimeline"/>
    <dgm:cxn modelId="{70084657-EED5-2241-8EC2-4D93D87A777F}" type="presOf" srcId="{D06F312C-57F6-446B-8F5E-3556383A5F1E}" destId="{532BACD9-CA12-304D-8C8E-E70A1F6700F5}" srcOrd="0" destOrd="0" presId="urn:microsoft.com/office/officeart/2017/3/layout/DropPinTimeline"/>
    <dgm:cxn modelId="{CDE18F78-5041-424D-861C-150462715B9C}" srcId="{BB6BF103-0EAB-4BB7-A9C1-18ABA4F3AD7F}" destId="{C7451B66-C427-47C6-B597-A101DE25739A}" srcOrd="3" destOrd="0" parTransId="{432BAECD-1682-4CDF-AB8C-AE004CA1BDC2}" sibTransId="{E682E66F-4B2D-44F2-8D90-95D5A7BAC3D8}"/>
    <dgm:cxn modelId="{7358358E-7B29-4B7F-9418-C3B0B7D5BE5A}" srcId="{C7451B66-C427-47C6-B597-A101DE25739A}" destId="{1458F8BF-14CD-4B94-B4E9-801E582E7CBC}" srcOrd="0" destOrd="0" parTransId="{701C3DCB-AFB5-439A-94F6-706B501FEAA9}" sibTransId="{ECEF60E6-98CE-4E57-BBCB-7216ADD71D82}"/>
    <dgm:cxn modelId="{F2169D93-D58C-4FDB-81C8-E31529154248}" srcId="{990FFDD0-CD56-4F11-A1CB-242F85729ED2}" destId="{5D0DE707-CDCE-437F-9BC3-6CF1F74AEEDE}" srcOrd="0" destOrd="0" parTransId="{837FCB24-13ED-4C89-8743-DE5BDA805A83}" sibTransId="{753923C9-0A7B-41FB-B28C-069A879367FA}"/>
    <dgm:cxn modelId="{7C7959A5-5F05-C247-80B1-29CBE668F1CB}" type="presOf" srcId="{C7451B66-C427-47C6-B597-A101DE25739A}" destId="{B1FAF223-3B6C-8040-ACC8-409FAAA498A9}" srcOrd="0" destOrd="0" presId="urn:microsoft.com/office/officeart/2017/3/layout/DropPinTimeline"/>
    <dgm:cxn modelId="{41BBA2C8-0216-214E-AE01-269A68FA7AEA}" type="presOf" srcId="{1458F8BF-14CD-4B94-B4E9-801E582E7CBC}" destId="{93EED79A-F696-224B-BF9F-DB8C7E9F80A0}" srcOrd="0" destOrd="0" presId="urn:microsoft.com/office/officeart/2017/3/layout/DropPinTimeline"/>
    <dgm:cxn modelId="{6AE0DBD2-5058-41E6-A450-211035514DD9}" srcId="{D06F312C-57F6-446B-8F5E-3556383A5F1E}" destId="{810E4076-EDE5-4658-9358-E34FCA60B05E}" srcOrd="0" destOrd="0" parTransId="{9702769D-480E-442D-8113-3A31845985E6}" sibTransId="{C4E7CA31-1DA6-4899-A37E-D1BD29895703}"/>
    <dgm:cxn modelId="{6BD205F5-D05A-1C4D-93D3-7C0CA3E94501}" type="presOf" srcId="{BB6BF103-0EAB-4BB7-A9C1-18ABA4F3AD7F}" destId="{4BE12425-C614-1044-BFD6-9EFD6E205DF5}" srcOrd="0" destOrd="0" presId="urn:microsoft.com/office/officeart/2017/3/layout/DropPinTimeline"/>
    <dgm:cxn modelId="{66561A81-3970-6242-8032-BF17EAF1529D}" type="presParOf" srcId="{4BE12425-C614-1044-BFD6-9EFD6E205DF5}" destId="{BD6CEA7D-1BB1-E54B-9FD4-6AAD91434983}" srcOrd="0" destOrd="0" presId="urn:microsoft.com/office/officeart/2017/3/layout/DropPinTimeline"/>
    <dgm:cxn modelId="{ABD65ADA-8C96-6749-ADF3-BF775A5A55A0}" type="presParOf" srcId="{4BE12425-C614-1044-BFD6-9EFD6E205DF5}" destId="{CE9A939C-B0AB-A346-8105-1BA9EDC0D46A}" srcOrd="1" destOrd="0" presId="urn:microsoft.com/office/officeart/2017/3/layout/DropPinTimeline"/>
    <dgm:cxn modelId="{97BDEDA1-97AA-7D45-A1F2-0A4C9E065B25}" type="presParOf" srcId="{CE9A939C-B0AB-A346-8105-1BA9EDC0D46A}" destId="{ECDB33A8-4F43-A144-8A89-523881D950C4}" srcOrd="0" destOrd="0" presId="urn:microsoft.com/office/officeart/2017/3/layout/DropPinTimeline"/>
    <dgm:cxn modelId="{BE40BB57-323C-AD47-857F-4FE7CB865402}" type="presParOf" srcId="{ECDB33A8-4F43-A144-8A89-523881D950C4}" destId="{B9C98269-D955-3942-ABDE-A6CD59105499}" srcOrd="0" destOrd="0" presId="urn:microsoft.com/office/officeart/2017/3/layout/DropPinTimeline"/>
    <dgm:cxn modelId="{2DBDAD6D-BF65-D84A-876F-B8B3A64443D5}" type="presParOf" srcId="{ECDB33A8-4F43-A144-8A89-523881D950C4}" destId="{E4F07867-EA87-4841-AEE1-A1D20AD9B397}" srcOrd="1" destOrd="0" presId="urn:microsoft.com/office/officeart/2017/3/layout/DropPinTimeline"/>
    <dgm:cxn modelId="{9C7EC379-0810-A84C-8093-397E0126ADCA}" type="presParOf" srcId="{E4F07867-EA87-4841-AEE1-A1D20AD9B397}" destId="{BAE1E34E-951D-9343-A766-B2F82F7FC791}" srcOrd="0" destOrd="0" presId="urn:microsoft.com/office/officeart/2017/3/layout/DropPinTimeline"/>
    <dgm:cxn modelId="{273DB842-6A25-4F4C-A75F-0425ABD223AC}" type="presParOf" srcId="{E4F07867-EA87-4841-AEE1-A1D20AD9B397}" destId="{3E2F1FFD-CC76-FA47-8FCA-3A8B4514A0DD}" srcOrd="1" destOrd="0" presId="urn:microsoft.com/office/officeart/2017/3/layout/DropPinTimeline"/>
    <dgm:cxn modelId="{E53F772A-28BD-F24E-AE52-7100E014B583}" type="presParOf" srcId="{ECDB33A8-4F43-A144-8A89-523881D950C4}" destId="{5001A10B-CB31-F84C-9A73-FC50DB4AFAF8}" srcOrd="2" destOrd="0" presId="urn:microsoft.com/office/officeart/2017/3/layout/DropPinTimeline"/>
    <dgm:cxn modelId="{EEEA28B5-B840-EB4A-9D37-C5A5488FC4FB}" type="presParOf" srcId="{ECDB33A8-4F43-A144-8A89-523881D950C4}" destId="{621FE3CF-0683-4545-BD12-81EE5B5DDEB1}" srcOrd="3" destOrd="0" presId="urn:microsoft.com/office/officeart/2017/3/layout/DropPinTimeline"/>
    <dgm:cxn modelId="{498A8941-E6FB-ED4D-BD39-27766C026CAE}" type="presParOf" srcId="{ECDB33A8-4F43-A144-8A89-523881D950C4}" destId="{B8985496-E6D6-0147-A4EF-5BBA2E0024B1}" srcOrd="4" destOrd="0" presId="urn:microsoft.com/office/officeart/2017/3/layout/DropPinTimeline"/>
    <dgm:cxn modelId="{8851079E-0C95-464F-81C2-F245896990A8}" type="presParOf" srcId="{ECDB33A8-4F43-A144-8A89-523881D950C4}" destId="{80FBFB05-D544-D548-ADB6-9E8405FC7057}" srcOrd="5" destOrd="0" presId="urn:microsoft.com/office/officeart/2017/3/layout/DropPinTimeline"/>
    <dgm:cxn modelId="{6AB894F0-0D17-7842-BCF0-C0AA6A452188}" type="presParOf" srcId="{CE9A939C-B0AB-A346-8105-1BA9EDC0D46A}" destId="{D920EDA2-23CD-9C4F-8A7B-2FAC0848A5AD}" srcOrd="1" destOrd="0" presId="urn:microsoft.com/office/officeart/2017/3/layout/DropPinTimeline"/>
    <dgm:cxn modelId="{7B58BBD8-C4A1-0944-9D49-7B4879D718BE}" type="presParOf" srcId="{CE9A939C-B0AB-A346-8105-1BA9EDC0D46A}" destId="{16A3A786-0887-6B43-A36A-AE39E9D40CAE}" srcOrd="2" destOrd="0" presId="urn:microsoft.com/office/officeart/2017/3/layout/DropPinTimeline"/>
    <dgm:cxn modelId="{553C96F4-883D-644C-B7B1-BA3CB2805F71}" type="presParOf" srcId="{16A3A786-0887-6B43-A36A-AE39E9D40CAE}" destId="{2301FDB8-FD71-3443-A590-D917A1EAB2D4}" srcOrd="0" destOrd="0" presId="urn:microsoft.com/office/officeart/2017/3/layout/DropPinTimeline"/>
    <dgm:cxn modelId="{86F3DE37-6838-D94F-BEBC-8CFBFEA902DE}" type="presParOf" srcId="{16A3A786-0887-6B43-A36A-AE39E9D40CAE}" destId="{285F6935-10DC-994D-BF88-3F299A2727E4}" srcOrd="1" destOrd="0" presId="urn:microsoft.com/office/officeart/2017/3/layout/DropPinTimeline"/>
    <dgm:cxn modelId="{BE3E8EAA-E3EF-5A4D-940E-B359C5A781D4}" type="presParOf" srcId="{285F6935-10DC-994D-BF88-3F299A2727E4}" destId="{5312DD5D-AF86-E641-A431-EC1738A7F976}" srcOrd="0" destOrd="0" presId="urn:microsoft.com/office/officeart/2017/3/layout/DropPinTimeline"/>
    <dgm:cxn modelId="{F479729E-A26B-2B44-8EBA-7F121E04EE83}" type="presParOf" srcId="{285F6935-10DC-994D-BF88-3F299A2727E4}" destId="{879011A7-FB53-8F4F-9077-ABEED6BCD609}" srcOrd="1" destOrd="0" presId="urn:microsoft.com/office/officeart/2017/3/layout/DropPinTimeline"/>
    <dgm:cxn modelId="{C835B6AE-5877-8548-90B6-E312A596ED1D}" type="presParOf" srcId="{16A3A786-0887-6B43-A36A-AE39E9D40CAE}" destId="{8C575D08-467E-DE49-B30F-A6C10101B72F}" srcOrd="2" destOrd="0" presId="urn:microsoft.com/office/officeart/2017/3/layout/DropPinTimeline"/>
    <dgm:cxn modelId="{193C9FC2-6052-494C-B9C3-1FD6652C0572}" type="presParOf" srcId="{16A3A786-0887-6B43-A36A-AE39E9D40CAE}" destId="{C6912A10-E0AA-2747-A901-83671A8608E6}" srcOrd="3" destOrd="0" presId="urn:microsoft.com/office/officeart/2017/3/layout/DropPinTimeline"/>
    <dgm:cxn modelId="{C98A8084-E544-7F4B-A3DF-74669E453FA7}" type="presParOf" srcId="{16A3A786-0887-6B43-A36A-AE39E9D40CAE}" destId="{3A99E445-A20B-2A4E-B15E-AEE19D0B244B}" srcOrd="4" destOrd="0" presId="urn:microsoft.com/office/officeart/2017/3/layout/DropPinTimeline"/>
    <dgm:cxn modelId="{CF7604EC-3E92-6647-BF9F-1E8454A3D267}" type="presParOf" srcId="{16A3A786-0887-6B43-A36A-AE39E9D40CAE}" destId="{F6ECD927-E266-304C-A934-9523CAB99825}" srcOrd="5" destOrd="0" presId="urn:microsoft.com/office/officeart/2017/3/layout/DropPinTimeline"/>
    <dgm:cxn modelId="{9136DF2F-ADEA-6F45-BA68-88C78F56D90A}" type="presParOf" srcId="{CE9A939C-B0AB-A346-8105-1BA9EDC0D46A}" destId="{A52B3B1C-8B82-4C4C-9876-38C71130EA62}" srcOrd="3" destOrd="0" presId="urn:microsoft.com/office/officeart/2017/3/layout/DropPinTimeline"/>
    <dgm:cxn modelId="{C0461D92-CE65-964C-A693-7B84C983A61C}" type="presParOf" srcId="{CE9A939C-B0AB-A346-8105-1BA9EDC0D46A}" destId="{9EA51C5C-309E-4C4F-B225-FC62FD94E318}" srcOrd="4" destOrd="0" presId="urn:microsoft.com/office/officeart/2017/3/layout/DropPinTimeline"/>
    <dgm:cxn modelId="{E2051092-B7E3-D142-AFDF-977D503FA9C2}" type="presParOf" srcId="{9EA51C5C-309E-4C4F-B225-FC62FD94E318}" destId="{9E480FE0-B083-684A-BC4F-1DE9EED5114E}" srcOrd="0" destOrd="0" presId="urn:microsoft.com/office/officeart/2017/3/layout/DropPinTimeline"/>
    <dgm:cxn modelId="{5E686D48-0817-D744-BB36-A68AA2562AA0}" type="presParOf" srcId="{9EA51C5C-309E-4C4F-B225-FC62FD94E318}" destId="{EBAAB928-7BBD-5D48-9317-CF4B84273C9D}" srcOrd="1" destOrd="0" presId="urn:microsoft.com/office/officeart/2017/3/layout/DropPinTimeline"/>
    <dgm:cxn modelId="{FCF57259-F28B-9146-81EF-1FC2556D802C}" type="presParOf" srcId="{EBAAB928-7BBD-5D48-9317-CF4B84273C9D}" destId="{2525CC4A-BDA8-E54B-A2AE-BD5844C387FB}" srcOrd="0" destOrd="0" presId="urn:microsoft.com/office/officeart/2017/3/layout/DropPinTimeline"/>
    <dgm:cxn modelId="{63BB2AF8-E9FD-EE47-87B0-A2E9FBFFC9D8}" type="presParOf" srcId="{EBAAB928-7BBD-5D48-9317-CF4B84273C9D}" destId="{2CDC0D8D-925A-C24A-BF51-BDA3F5A8C793}" srcOrd="1" destOrd="0" presId="urn:microsoft.com/office/officeart/2017/3/layout/DropPinTimeline"/>
    <dgm:cxn modelId="{D6C74731-A76D-AC42-9233-DB7F52DF37D1}" type="presParOf" srcId="{9EA51C5C-309E-4C4F-B225-FC62FD94E318}" destId="{307D1D28-5A95-F747-ADBD-F82D63D5D2A1}" srcOrd="2" destOrd="0" presId="urn:microsoft.com/office/officeart/2017/3/layout/DropPinTimeline"/>
    <dgm:cxn modelId="{472B3FCB-DF40-A446-9062-AE1392AEF45F}" type="presParOf" srcId="{9EA51C5C-309E-4C4F-B225-FC62FD94E318}" destId="{532BACD9-CA12-304D-8C8E-E70A1F6700F5}" srcOrd="3" destOrd="0" presId="urn:microsoft.com/office/officeart/2017/3/layout/DropPinTimeline"/>
    <dgm:cxn modelId="{9205D89E-7578-BD4B-833F-EFBA9F45FAD5}" type="presParOf" srcId="{9EA51C5C-309E-4C4F-B225-FC62FD94E318}" destId="{FDF2BFC0-7B52-B144-84F4-57D95F4E004C}" srcOrd="4" destOrd="0" presId="urn:microsoft.com/office/officeart/2017/3/layout/DropPinTimeline"/>
    <dgm:cxn modelId="{493E6A5E-E954-334D-AB4C-18D53BC76594}" type="presParOf" srcId="{9EA51C5C-309E-4C4F-B225-FC62FD94E318}" destId="{DA9419BD-3FB1-4241-9638-5741F596A6FA}" srcOrd="5" destOrd="0" presId="urn:microsoft.com/office/officeart/2017/3/layout/DropPinTimeline"/>
    <dgm:cxn modelId="{07DCF3F5-454C-9A40-A36C-D9A3993874F4}" type="presParOf" srcId="{CE9A939C-B0AB-A346-8105-1BA9EDC0D46A}" destId="{0AFF596F-0413-FE48-8C19-F87600DA5A8B}" srcOrd="5" destOrd="0" presId="urn:microsoft.com/office/officeart/2017/3/layout/DropPinTimeline"/>
    <dgm:cxn modelId="{5DFE9938-CCD6-7940-BB9E-86946A2EF18A}" type="presParOf" srcId="{CE9A939C-B0AB-A346-8105-1BA9EDC0D46A}" destId="{BD783E65-CD0D-1849-B17B-2D913A7DF933}" srcOrd="6" destOrd="0" presId="urn:microsoft.com/office/officeart/2017/3/layout/DropPinTimeline"/>
    <dgm:cxn modelId="{83D953EA-C07F-674E-A38B-958F8B897BE5}" type="presParOf" srcId="{BD783E65-CD0D-1849-B17B-2D913A7DF933}" destId="{D3143964-C772-754A-83DB-F4FDB2696E87}" srcOrd="0" destOrd="0" presId="urn:microsoft.com/office/officeart/2017/3/layout/DropPinTimeline"/>
    <dgm:cxn modelId="{89C68C8D-5188-654E-980C-40CB7C181286}" type="presParOf" srcId="{BD783E65-CD0D-1849-B17B-2D913A7DF933}" destId="{71F0D449-6701-C049-A298-F08F52DDA22D}" srcOrd="1" destOrd="0" presId="urn:microsoft.com/office/officeart/2017/3/layout/DropPinTimeline"/>
    <dgm:cxn modelId="{3D8D4DAA-64CE-BE42-9FFA-88DBA48B91A1}" type="presParOf" srcId="{71F0D449-6701-C049-A298-F08F52DDA22D}" destId="{6FA9F2AC-6A47-D04C-88CB-5B5B9F6C03A6}" srcOrd="0" destOrd="0" presId="urn:microsoft.com/office/officeart/2017/3/layout/DropPinTimeline"/>
    <dgm:cxn modelId="{2187E2B3-8DE6-B740-B4B0-A98577758F25}" type="presParOf" srcId="{71F0D449-6701-C049-A298-F08F52DDA22D}" destId="{712EB368-EB33-9547-95E7-8B92B07FC75A}" srcOrd="1" destOrd="0" presId="urn:microsoft.com/office/officeart/2017/3/layout/DropPinTimeline"/>
    <dgm:cxn modelId="{7B8014AD-1234-B848-A382-51A7FEE1B4EA}" type="presParOf" srcId="{BD783E65-CD0D-1849-B17B-2D913A7DF933}" destId="{93EED79A-F696-224B-BF9F-DB8C7E9F80A0}" srcOrd="2" destOrd="0" presId="urn:microsoft.com/office/officeart/2017/3/layout/DropPinTimeline"/>
    <dgm:cxn modelId="{30BC55C8-6727-9A48-B29E-89984CB91116}" type="presParOf" srcId="{BD783E65-CD0D-1849-B17B-2D913A7DF933}" destId="{B1FAF223-3B6C-8040-ACC8-409FAAA498A9}" srcOrd="3" destOrd="0" presId="urn:microsoft.com/office/officeart/2017/3/layout/DropPinTimeline"/>
    <dgm:cxn modelId="{D770E152-EC1C-E140-9985-9BCF467755E4}" type="presParOf" srcId="{BD783E65-CD0D-1849-B17B-2D913A7DF933}" destId="{6F4A51B2-384C-E846-A58A-3BE63A80D6A0}" srcOrd="4" destOrd="0" presId="urn:microsoft.com/office/officeart/2017/3/layout/DropPinTimeline"/>
    <dgm:cxn modelId="{086E2F48-2B54-754A-A5A8-EE1FA2725E35}" type="presParOf" srcId="{BD783E65-CD0D-1849-B17B-2D913A7DF933}" destId="{232D3449-F126-F34D-9582-06E671ADF81A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B3F13-082D-43BE-B932-656978B1D400}">
      <dsp:nvSpPr>
        <dsp:cNvPr id="0" name=""/>
        <dsp:cNvSpPr/>
      </dsp:nvSpPr>
      <dsp:spPr>
        <a:xfrm>
          <a:off x="0" y="601"/>
          <a:ext cx="5161057" cy="14079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2E763-045E-43A1-B237-89814E265B43}">
      <dsp:nvSpPr>
        <dsp:cNvPr id="0" name=""/>
        <dsp:cNvSpPr/>
      </dsp:nvSpPr>
      <dsp:spPr>
        <a:xfrm>
          <a:off x="425918" y="317400"/>
          <a:ext cx="774397" cy="774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075DE-04FB-4311-B629-EBF77939FB81}">
      <dsp:nvSpPr>
        <dsp:cNvPr id="0" name=""/>
        <dsp:cNvSpPr/>
      </dsp:nvSpPr>
      <dsp:spPr>
        <a:xfrm>
          <a:off x="1626234" y="601"/>
          <a:ext cx="3534822" cy="140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13" tIns="149013" rIns="149013" bIns="14901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Process Owner: Kiruthiga Ravindran</a:t>
          </a:r>
        </a:p>
      </dsp:txBody>
      <dsp:txXfrm>
        <a:off x="1626234" y="601"/>
        <a:ext cx="3534822" cy="1407995"/>
      </dsp:txXfrm>
    </dsp:sp>
    <dsp:sp modelId="{92F79FBB-EC9A-4AED-BA9F-294F901E6275}">
      <dsp:nvSpPr>
        <dsp:cNvPr id="0" name=""/>
        <dsp:cNvSpPr/>
      </dsp:nvSpPr>
      <dsp:spPr>
        <a:xfrm>
          <a:off x="0" y="1760595"/>
          <a:ext cx="5161057" cy="14079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1F972-0913-4D98-A291-8853BC0FFAAC}">
      <dsp:nvSpPr>
        <dsp:cNvPr id="0" name=""/>
        <dsp:cNvSpPr/>
      </dsp:nvSpPr>
      <dsp:spPr>
        <a:xfrm>
          <a:off x="425918" y="2077394"/>
          <a:ext cx="774397" cy="774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4CDD2-DE20-4A37-B7A6-C83F48AF3B25}">
      <dsp:nvSpPr>
        <dsp:cNvPr id="0" name=""/>
        <dsp:cNvSpPr/>
      </dsp:nvSpPr>
      <dsp:spPr>
        <a:xfrm>
          <a:off x="1626234" y="1760595"/>
          <a:ext cx="3534822" cy="140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13" tIns="149013" rIns="149013" bIns="14901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Champion: Naveen Sadineni </a:t>
          </a:r>
        </a:p>
      </dsp:txBody>
      <dsp:txXfrm>
        <a:off x="1626234" y="1760595"/>
        <a:ext cx="3534822" cy="1407995"/>
      </dsp:txXfrm>
    </dsp:sp>
    <dsp:sp modelId="{EBC9B565-9780-439C-B39F-7E163A7BB6D3}">
      <dsp:nvSpPr>
        <dsp:cNvPr id="0" name=""/>
        <dsp:cNvSpPr/>
      </dsp:nvSpPr>
      <dsp:spPr>
        <a:xfrm>
          <a:off x="0" y="3520589"/>
          <a:ext cx="5161057" cy="14079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F0010-B8D1-4586-8800-48505476B958}">
      <dsp:nvSpPr>
        <dsp:cNvPr id="0" name=""/>
        <dsp:cNvSpPr/>
      </dsp:nvSpPr>
      <dsp:spPr>
        <a:xfrm>
          <a:off x="425918" y="3837388"/>
          <a:ext cx="774397" cy="774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51914-4572-4BD8-AF49-11496C99D011}">
      <dsp:nvSpPr>
        <dsp:cNvPr id="0" name=""/>
        <dsp:cNvSpPr/>
      </dsp:nvSpPr>
      <dsp:spPr>
        <a:xfrm>
          <a:off x="1626234" y="3520589"/>
          <a:ext cx="3534822" cy="140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13" tIns="149013" rIns="149013" bIns="14901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Project Leader: Akshaya </a:t>
          </a:r>
          <a:r>
            <a:rPr lang="en-US" sz="2100" kern="1200" dirty="0" err="1"/>
            <a:t>Yenugula</a:t>
          </a:r>
          <a:endParaRPr lang="en-US" sz="2100" kern="1200" dirty="0"/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Sri Krishna </a:t>
          </a:r>
          <a:r>
            <a:rPr lang="en-US" sz="2100" kern="1200" dirty="0" err="1"/>
            <a:t>Simhadri</a:t>
          </a:r>
          <a:endParaRPr lang="en-US" sz="2100" kern="1200" dirty="0"/>
        </a:p>
      </dsp:txBody>
      <dsp:txXfrm>
        <a:off x="1626234" y="3520589"/>
        <a:ext cx="3534822" cy="1407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FB042-BF91-2245-99CE-FB0F10E41368}">
      <dsp:nvSpPr>
        <dsp:cNvPr id="0" name=""/>
        <dsp:cNvSpPr/>
      </dsp:nvSpPr>
      <dsp:spPr>
        <a:xfrm>
          <a:off x="1519946" y="4606"/>
          <a:ext cx="2497026" cy="9988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Initiation &amp; Defining</a:t>
          </a:r>
        </a:p>
      </dsp:txBody>
      <dsp:txXfrm>
        <a:off x="2019351" y="4606"/>
        <a:ext cx="1498216" cy="998810"/>
      </dsp:txXfrm>
    </dsp:sp>
    <dsp:sp modelId="{3959BD5E-55EB-AB44-9309-08797570935B}">
      <dsp:nvSpPr>
        <dsp:cNvPr id="0" name=""/>
        <dsp:cNvSpPr/>
      </dsp:nvSpPr>
      <dsp:spPr>
        <a:xfrm>
          <a:off x="3692359" y="89505"/>
          <a:ext cx="2072531" cy="82901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Scheduled to complete - Mid-February</a:t>
          </a:r>
        </a:p>
      </dsp:txBody>
      <dsp:txXfrm>
        <a:off x="4106865" y="89505"/>
        <a:ext cx="1243519" cy="829012"/>
      </dsp:txXfrm>
    </dsp:sp>
    <dsp:sp modelId="{C6E72EE0-DEBD-AC48-8755-4A40EAD73930}">
      <dsp:nvSpPr>
        <dsp:cNvPr id="0" name=""/>
        <dsp:cNvSpPr/>
      </dsp:nvSpPr>
      <dsp:spPr>
        <a:xfrm>
          <a:off x="1519946" y="1143250"/>
          <a:ext cx="2497026" cy="9988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Planning</a:t>
          </a:r>
        </a:p>
      </dsp:txBody>
      <dsp:txXfrm>
        <a:off x="2019351" y="1143250"/>
        <a:ext cx="1498216" cy="998810"/>
      </dsp:txXfrm>
    </dsp:sp>
    <dsp:sp modelId="{B11848B6-00A8-594F-9507-2B8CAE6AE537}">
      <dsp:nvSpPr>
        <dsp:cNvPr id="0" name=""/>
        <dsp:cNvSpPr/>
      </dsp:nvSpPr>
      <dsp:spPr>
        <a:xfrm>
          <a:off x="3692359" y="1228149"/>
          <a:ext cx="2072531" cy="82901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Budget Allocation, Resource Planning , Sprint Planning  - Mid - March</a:t>
          </a:r>
        </a:p>
      </dsp:txBody>
      <dsp:txXfrm>
        <a:off x="4106865" y="1228149"/>
        <a:ext cx="1243519" cy="829012"/>
      </dsp:txXfrm>
    </dsp:sp>
    <dsp:sp modelId="{74A69F6E-D89B-E441-A8CD-4A5C8E33A074}">
      <dsp:nvSpPr>
        <dsp:cNvPr id="0" name=""/>
        <dsp:cNvSpPr/>
      </dsp:nvSpPr>
      <dsp:spPr>
        <a:xfrm>
          <a:off x="1519946" y="2281894"/>
          <a:ext cx="2497026" cy="9988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EXECUTION</a:t>
          </a:r>
        </a:p>
      </dsp:txBody>
      <dsp:txXfrm>
        <a:off x="2019351" y="2281894"/>
        <a:ext cx="1498216" cy="998810"/>
      </dsp:txXfrm>
    </dsp:sp>
    <dsp:sp modelId="{661A9EB8-DE0F-624D-8426-1705A25025FA}">
      <dsp:nvSpPr>
        <dsp:cNvPr id="0" name=""/>
        <dsp:cNvSpPr/>
      </dsp:nvSpPr>
      <dsp:spPr>
        <a:xfrm>
          <a:off x="3692359" y="2366793"/>
          <a:ext cx="2072531" cy="82901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Development &amp; Implementation – April End</a:t>
          </a:r>
        </a:p>
      </dsp:txBody>
      <dsp:txXfrm>
        <a:off x="4106865" y="2366793"/>
        <a:ext cx="1243519" cy="829012"/>
      </dsp:txXfrm>
    </dsp:sp>
    <dsp:sp modelId="{8BDD2213-2C09-6247-BD79-7759175CBB12}">
      <dsp:nvSpPr>
        <dsp:cNvPr id="0" name=""/>
        <dsp:cNvSpPr/>
      </dsp:nvSpPr>
      <dsp:spPr>
        <a:xfrm>
          <a:off x="3704877" y="3497516"/>
          <a:ext cx="2072531" cy="82901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Security Testing &amp; Installation  - Mid - May</a:t>
          </a:r>
        </a:p>
      </dsp:txBody>
      <dsp:txXfrm>
        <a:off x="4119383" y="3497516"/>
        <a:ext cx="1243519" cy="829012"/>
      </dsp:txXfrm>
    </dsp:sp>
    <dsp:sp modelId="{17FE0E4F-A9EA-6849-98DF-C1368EBF85BC}">
      <dsp:nvSpPr>
        <dsp:cNvPr id="0" name=""/>
        <dsp:cNvSpPr/>
      </dsp:nvSpPr>
      <dsp:spPr>
        <a:xfrm>
          <a:off x="1519946" y="3420538"/>
          <a:ext cx="2497026" cy="9988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Testing</a:t>
          </a:r>
        </a:p>
      </dsp:txBody>
      <dsp:txXfrm>
        <a:off x="2019351" y="3420538"/>
        <a:ext cx="1498216" cy="998810"/>
      </dsp:txXfrm>
    </dsp:sp>
    <dsp:sp modelId="{92545ED2-DE64-C749-9929-A042A20670FB}">
      <dsp:nvSpPr>
        <dsp:cNvPr id="0" name=""/>
        <dsp:cNvSpPr/>
      </dsp:nvSpPr>
      <dsp:spPr>
        <a:xfrm>
          <a:off x="1519946" y="4559182"/>
          <a:ext cx="2497026" cy="9988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Closure</a:t>
          </a:r>
        </a:p>
      </dsp:txBody>
      <dsp:txXfrm>
        <a:off x="2019351" y="4559182"/>
        <a:ext cx="1498216" cy="998810"/>
      </dsp:txXfrm>
    </dsp:sp>
    <dsp:sp modelId="{F86A9EBA-5F0D-E34B-875B-037579B53E89}">
      <dsp:nvSpPr>
        <dsp:cNvPr id="0" name=""/>
        <dsp:cNvSpPr/>
      </dsp:nvSpPr>
      <dsp:spPr>
        <a:xfrm>
          <a:off x="3692359" y="4644080"/>
          <a:ext cx="2072531" cy="82901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goes live - June</a:t>
          </a:r>
        </a:p>
      </dsp:txBody>
      <dsp:txXfrm>
        <a:off x="4106865" y="4644080"/>
        <a:ext cx="1243519" cy="829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36C21-3217-B749-84DF-DD6C97247D18}">
      <dsp:nvSpPr>
        <dsp:cNvPr id="0" name=""/>
        <dsp:cNvSpPr/>
      </dsp:nvSpPr>
      <dsp:spPr>
        <a:xfrm>
          <a:off x="0" y="130205"/>
          <a:ext cx="11274612" cy="1032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Project Initiated and kickstarted as per schedule</a:t>
          </a:r>
        </a:p>
      </dsp:txBody>
      <dsp:txXfrm>
        <a:off x="50420" y="180625"/>
        <a:ext cx="11173772" cy="932014"/>
      </dsp:txXfrm>
    </dsp:sp>
    <dsp:sp modelId="{68776C4B-D615-DF4B-9673-DB949B9B7ABE}">
      <dsp:nvSpPr>
        <dsp:cNvPr id="0" name=""/>
        <dsp:cNvSpPr/>
      </dsp:nvSpPr>
      <dsp:spPr>
        <a:xfrm>
          <a:off x="0" y="1237939"/>
          <a:ext cx="11274612" cy="1032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Budget Allocated and secured for the project  </a:t>
          </a:r>
        </a:p>
      </dsp:txBody>
      <dsp:txXfrm>
        <a:off x="50420" y="1288359"/>
        <a:ext cx="11173772" cy="932014"/>
      </dsp:txXfrm>
    </dsp:sp>
    <dsp:sp modelId="{58617444-1A77-A14F-B708-475DA0D710C0}">
      <dsp:nvSpPr>
        <dsp:cNvPr id="0" name=""/>
        <dsp:cNvSpPr/>
      </dsp:nvSpPr>
      <dsp:spPr>
        <a:xfrm>
          <a:off x="0" y="2270793"/>
          <a:ext cx="11274612" cy="6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96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Development Cost - $100K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Fingerprint sensor installation : $2000k</a:t>
          </a:r>
        </a:p>
      </dsp:txBody>
      <dsp:txXfrm>
        <a:off x="0" y="2270793"/>
        <a:ext cx="11274612" cy="686205"/>
      </dsp:txXfrm>
    </dsp:sp>
    <dsp:sp modelId="{1475FD60-E83E-AE43-9A5B-AF9C938F4060}">
      <dsp:nvSpPr>
        <dsp:cNvPr id="0" name=""/>
        <dsp:cNvSpPr/>
      </dsp:nvSpPr>
      <dsp:spPr>
        <a:xfrm>
          <a:off x="0" y="2956998"/>
          <a:ext cx="11274612" cy="1032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Development Started on March 1, 2022. 6 Sprints of 2 weeks is planned for execution.</a:t>
          </a:r>
        </a:p>
      </dsp:txBody>
      <dsp:txXfrm>
        <a:off x="50420" y="3007418"/>
        <a:ext cx="11173772" cy="932014"/>
      </dsp:txXfrm>
    </dsp:sp>
    <dsp:sp modelId="{32CEE216-F280-0C4F-BE1A-FF2C8283A672}">
      <dsp:nvSpPr>
        <dsp:cNvPr id="0" name=""/>
        <dsp:cNvSpPr/>
      </dsp:nvSpPr>
      <dsp:spPr>
        <a:xfrm>
          <a:off x="0" y="3989852"/>
          <a:ext cx="11274612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96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Sprint 1 (March 1 – March 11) – Development of Databases to store Fingerprints, Collection of available fingerprints and storage, Initiation of Image Processing, design of sensors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Sprint 2 (March 14 – March 25) – Precise Image Processing development, Testing of data storage issues, Sensor development to detect fingerprints.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Sprint 3 (March 28 – April 8) – Fixing the issues in Database, Testing of image processing, Production of sensors continued.</a:t>
          </a:r>
        </a:p>
      </dsp:txBody>
      <dsp:txXfrm>
        <a:off x="0" y="3989852"/>
        <a:ext cx="11274612" cy="1883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C9384-68F8-914C-A87E-D505F0C6F160}">
      <dsp:nvSpPr>
        <dsp:cNvPr id="0" name=""/>
        <dsp:cNvSpPr/>
      </dsp:nvSpPr>
      <dsp:spPr>
        <a:xfrm>
          <a:off x="5365470" y="593470"/>
          <a:ext cx="124098" cy="543671"/>
        </a:xfrm>
        <a:custGeom>
          <a:avLst/>
          <a:gdLst/>
          <a:ahLst/>
          <a:cxnLst/>
          <a:rect l="0" t="0" r="0" b="0"/>
          <a:pathLst>
            <a:path>
              <a:moveTo>
                <a:pt x="124098" y="0"/>
              </a:moveTo>
              <a:lnTo>
                <a:pt x="124098" y="543671"/>
              </a:lnTo>
              <a:lnTo>
                <a:pt x="0" y="5436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17721-0B9E-3C49-AE5D-B8864D243B15}">
      <dsp:nvSpPr>
        <dsp:cNvPr id="0" name=""/>
        <dsp:cNvSpPr/>
      </dsp:nvSpPr>
      <dsp:spPr>
        <a:xfrm>
          <a:off x="7876994" y="2271759"/>
          <a:ext cx="177284" cy="543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671"/>
              </a:lnTo>
              <a:lnTo>
                <a:pt x="177284" y="5436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21125-1518-B840-B431-4830514E71EF}">
      <dsp:nvSpPr>
        <dsp:cNvPr id="0" name=""/>
        <dsp:cNvSpPr/>
      </dsp:nvSpPr>
      <dsp:spPr>
        <a:xfrm>
          <a:off x="5489569" y="593470"/>
          <a:ext cx="2860182" cy="1087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243"/>
              </a:lnTo>
              <a:lnTo>
                <a:pt x="2860182" y="963243"/>
              </a:lnTo>
              <a:lnTo>
                <a:pt x="2860182" y="10873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81C29-86EE-C747-9F36-CE9F092B149B}">
      <dsp:nvSpPr>
        <dsp:cNvPr id="0" name=""/>
        <dsp:cNvSpPr/>
      </dsp:nvSpPr>
      <dsp:spPr>
        <a:xfrm>
          <a:off x="6446903" y="2271759"/>
          <a:ext cx="177284" cy="3061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1104"/>
              </a:lnTo>
              <a:lnTo>
                <a:pt x="177284" y="30611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6308B-07A2-E443-8119-36DAB7FFB01F}">
      <dsp:nvSpPr>
        <dsp:cNvPr id="0" name=""/>
        <dsp:cNvSpPr/>
      </dsp:nvSpPr>
      <dsp:spPr>
        <a:xfrm>
          <a:off x="6446903" y="2271759"/>
          <a:ext cx="177284" cy="2221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1960"/>
              </a:lnTo>
              <a:lnTo>
                <a:pt x="177284" y="2221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30FBE-5226-CA49-A215-882BF675D6FE}">
      <dsp:nvSpPr>
        <dsp:cNvPr id="0" name=""/>
        <dsp:cNvSpPr/>
      </dsp:nvSpPr>
      <dsp:spPr>
        <a:xfrm>
          <a:off x="6446903" y="2271759"/>
          <a:ext cx="177284" cy="1382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2815"/>
              </a:lnTo>
              <a:lnTo>
                <a:pt x="177284" y="1382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B9299-A6E5-3949-8C09-79DF53261757}">
      <dsp:nvSpPr>
        <dsp:cNvPr id="0" name=""/>
        <dsp:cNvSpPr/>
      </dsp:nvSpPr>
      <dsp:spPr>
        <a:xfrm>
          <a:off x="6446903" y="2271759"/>
          <a:ext cx="177284" cy="543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671"/>
              </a:lnTo>
              <a:lnTo>
                <a:pt x="177284" y="5436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2FE25-A81E-6540-9FA9-030AF46C10A9}">
      <dsp:nvSpPr>
        <dsp:cNvPr id="0" name=""/>
        <dsp:cNvSpPr/>
      </dsp:nvSpPr>
      <dsp:spPr>
        <a:xfrm>
          <a:off x="5489569" y="593470"/>
          <a:ext cx="1430091" cy="1087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243"/>
              </a:lnTo>
              <a:lnTo>
                <a:pt x="1430091" y="963243"/>
              </a:lnTo>
              <a:lnTo>
                <a:pt x="1430091" y="10873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6C771-97B5-AD47-898C-A6D54840E1EA}">
      <dsp:nvSpPr>
        <dsp:cNvPr id="0" name=""/>
        <dsp:cNvSpPr/>
      </dsp:nvSpPr>
      <dsp:spPr>
        <a:xfrm>
          <a:off x="5016811" y="2271759"/>
          <a:ext cx="177284" cy="3061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1104"/>
              </a:lnTo>
              <a:lnTo>
                <a:pt x="177284" y="30611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42B11-7C93-A349-AA19-419F1F17D371}">
      <dsp:nvSpPr>
        <dsp:cNvPr id="0" name=""/>
        <dsp:cNvSpPr/>
      </dsp:nvSpPr>
      <dsp:spPr>
        <a:xfrm>
          <a:off x="5016811" y="2271759"/>
          <a:ext cx="177284" cy="2221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1960"/>
              </a:lnTo>
              <a:lnTo>
                <a:pt x="177284" y="2221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19002-212E-544A-8604-969B0E275777}">
      <dsp:nvSpPr>
        <dsp:cNvPr id="0" name=""/>
        <dsp:cNvSpPr/>
      </dsp:nvSpPr>
      <dsp:spPr>
        <a:xfrm>
          <a:off x="5016811" y="2271759"/>
          <a:ext cx="177284" cy="1382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2815"/>
              </a:lnTo>
              <a:lnTo>
                <a:pt x="177284" y="1382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6B625-202B-B243-BEBB-79C25E7A11E2}">
      <dsp:nvSpPr>
        <dsp:cNvPr id="0" name=""/>
        <dsp:cNvSpPr/>
      </dsp:nvSpPr>
      <dsp:spPr>
        <a:xfrm>
          <a:off x="5016811" y="2271759"/>
          <a:ext cx="177284" cy="543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671"/>
              </a:lnTo>
              <a:lnTo>
                <a:pt x="177284" y="5436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40479-7F0B-DE4D-8A62-E1FFD2C2F915}">
      <dsp:nvSpPr>
        <dsp:cNvPr id="0" name=""/>
        <dsp:cNvSpPr/>
      </dsp:nvSpPr>
      <dsp:spPr>
        <a:xfrm>
          <a:off x="5443849" y="593470"/>
          <a:ext cx="91440" cy="1087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3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27C4A-79FC-0D45-945A-BCFFD9D73208}">
      <dsp:nvSpPr>
        <dsp:cNvPr id="0" name=""/>
        <dsp:cNvSpPr/>
      </dsp:nvSpPr>
      <dsp:spPr>
        <a:xfrm>
          <a:off x="3586720" y="2271759"/>
          <a:ext cx="177284" cy="1382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2815"/>
              </a:lnTo>
              <a:lnTo>
                <a:pt x="177284" y="1382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F508E-B281-7B4E-BD77-96EE5F03D1F7}">
      <dsp:nvSpPr>
        <dsp:cNvPr id="0" name=""/>
        <dsp:cNvSpPr/>
      </dsp:nvSpPr>
      <dsp:spPr>
        <a:xfrm>
          <a:off x="3586720" y="2271759"/>
          <a:ext cx="177284" cy="543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671"/>
              </a:lnTo>
              <a:lnTo>
                <a:pt x="177284" y="5436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61CCD-BC93-024E-9096-0A39D62E5C1D}">
      <dsp:nvSpPr>
        <dsp:cNvPr id="0" name=""/>
        <dsp:cNvSpPr/>
      </dsp:nvSpPr>
      <dsp:spPr>
        <a:xfrm>
          <a:off x="4059477" y="593470"/>
          <a:ext cx="1430091" cy="1087342"/>
        </a:xfrm>
        <a:custGeom>
          <a:avLst/>
          <a:gdLst/>
          <a:ahLst/>
          <a:cxnLst/>
          <a:rect l="0" t="0" r="0" b="0"/>
          <a:pathLst>
            <a:path>
              <a:moveTo>
                <a:pt x="1430091" y="0"/>
              </a:moveTo>
              <a:lnTo>
                <a:pt x="1430091" y="963243"/>
              </a:lnTo>
              <a:lnTo>
                <a:pt x="0" y="963243"/>
              </a:lnTo>
              <a:lnTo>
                <a:pt x="0" y="10873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A1F8F-9192-254E-A162-1177218FECCD}">
      <dsp:nvSpPr>
        <dsp:cNvPr id="0" name=""/>
        <dsp:cNvSpPr/>
      </dsp:nvSpPr>
      <dsp:spPr>
        <a:xfrm>
          <a:off x="2156629" y="2271759"/>
          <a:ext cx="177284" cy="1382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2815"/>
              </a:lnTo>
              <a:lnTo>
                <a:pt x="177284" y="1382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DCEF-4F39-7D4E-A4BD-AB1D7ED650F0}">
      <dsp:nvSpPr>
        <dsp:cNvPr id="0" name=""/>
        <dsp:cNvSpPr/>
      </dsp:nvSpPr>
      <dsp:spPr>
        <a:xfrm>
          <a:off x="2156629" y="2271759"/>
          <a:ext cx="177284" cy="543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671"/>
              </a:lnTo>
              <a:lnTo>
                <a:pt x="177284" y="5436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B4086-1B6B-7A47-87B1-C5D098CA91B8}">
      <dsp:nvSpPr>
        <dsp:cNvPr id="0" name=""/>
        <dsp:cNvSpPr/>
      </dsp:nvSpPr>
      <dsp:spPr>
        <a:xfrm>
          <a:off x="2629386" y="593470"/>
          <a:ext cx="2860182" cy="1087342"/>
        </a:xfrm>
        <a:custGeom>
          <a:avLst/>
          <a:gdLst/>
          <a:ahLst/>
          <a:cxnLst/>
          <a:rect l="0" t="0" r="0" b="0"/>
          <a:pathLst>
            <a:path>
              <a:moveTo>
                <a:pt x="2860182" y="0"/>
              </a:moveTo>
              <a:lnTo>
                <a:pt x="2860182" y="963243"/>
              </a:lnTo>
              <a:lnTo>
                <a:pt x="0" y="963243"/>
              </a:lnTo>
              <a:lnTo>
                <a:pt x="0" y="10873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46726-21FD-D340-822C-FE865CC24212}">
      <dsp:nvSpPr>
        <dsp:cNvPr id="0" name=""/>
        <dsp:cNvSpPr/>
      </dsp:nvSpPr>
      <dsp:spPr>
        <a:xfrm>
          <a:off x="4898622" y="2524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Fingerprint based ATM</a:t>
          </a:r>
        </a:p>
      </dsp:txBody>
      <dsp:txXfrm>
        <a:off x="4898622" y="2524"/>
        <a:ext cx="1181893" cy="590946"/>
      </dsp:txXfrm>
    </dsp:sp>
    <dsp:sp modelId="{A184A1DB-DDBE-3746-B98B-7220C4C19F6A}">
      <dsp:nvSpPr>
        <dsp:cNvPr id="0" name=""/>
        <dsp:cNvSpPr/>
      </dsp:nvSpPr>
      <dsp:spPr>
        <a:xfrm>
          <a:off x="2038439" y="1680813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 of Sensors</a:t>
          </a:r>
        </a:p>
      </dsp:txBody>
      <dsp:txXfrm>
        <a:off x="2038439" y="1680813"/>
        <a:ext cx="1181893" cy="590946"/>
      </dsp:txXfrm>
    </dsp:sp>
    <dsp:sp modelId="{3078CF12-CBE7-5943-B74A-56A125305AA7}">
      <dsp:nvSpPr>
        <dsp:cNvPr id="0" name=""/>
        <dsp:cNvSpPr/>
      </dsp:nvSpPr>
      <dsp:spPr>
        <a:xfrm>
          <a:off x="2333913" y="2519957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Sensor modelling</a:t>
          </a:r>
        </a:p>
      </dsp:txBody>
      <dsp:txXfrm>
        <a:off x="2333913" y="2519957"/>
        <a:ext cx="1181893" cy="590946"/>
      </dsp:txXfrm>
    </dsp:sp>
    <dsp:sp modelId="{DB2DEDCD-1B83-3E40-89FF-7DF14E75F005}">
      <dsp:nvSpPr>
        <dsp:cNvPr id="0" name=""/>
        <dsp:cNvSpPr/>
      </dsp:nvSpPr>
      <dsp:spPr>
        <a:xfrm>
          <a:off x="2333913" y="3359102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Finalizing optical sensor working well with design</a:t>
          </a:r>
        </a:p>
      </dsp:txBody>
      <dsp:txXfrm>
        <a:off x="2333913" y="3359102"/>
        <a:ext cx="1181893" cy="590946"/>
      </dsp:txXfrm>
    </dsp:sp>
    <dsp:sp modelId="{F7ADB6CF-E853-284C-8471-7D9B675598DF}">
      <dsp:nvSpPr>
        <dsp:cNvPr id="0" name=""/>
        <dsp:cNvSpPr/>
      </dsp:nvSpPr>
      <dsp:spPr>
        <a:xfrm>
          <a:off x="3468531" y="1680813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Image Processing</a:t>
          </a:r>
        </a:p>
      </dsp:txBody>
      <dsp:txXfrm>
        <a:off x="3468531" y="1680813"/>
        <a:ext cx="1181893" cy="590946"/>
      </dsp:txXfrm>
    </dsp:sp>
    <dsp:sp modelId="{5403F5E3-622D-9E40-8CA1-5BF845D68B84}">
      <dsp:nvSpPr>
        <dsp:cNvPr id="0" name=""/>
        <dsp:cNvSpPr/>
      </dsp:nvSpPr>
      <dsp:spPr>
        <a:xfrm>
          <a:off x="3764004" y="2519957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Implementation of Digital Image Processing</a:t>
          </a:r>
        </a:p>
      </dsp:txBody>
      <dsp:txXfrm>
        <a:off x="3764004" y="2519957"/>
        <a:ext cx="1181893" cy="590946"/>
      </dsp:txXfrm>
    </dsp:sp>
    <dsp:sp modelId="{C135B6EF-D0AF-D04F-B5DB-1B2279A6793F}">
      <dsp:nvSpPr>
        <dsp:cNvPr id="0" name=""/>
        <dsp:cNvSpPr/>
      </dsp:nvSpPr>
      <dsp:spPr>
        <a:xfrm>
          <a:off x="3764004" y="3359102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Unit Testing of Fingerprint deduction</a:t>
          </a:r>
        </a:p>
      </dsp:txBody>
      <dsp:txXfrm>
        <a:off x="3764004" y="3359102"/>
        <a:ext cx="1181893" cy="590946"/>
      </dsp:txXfrm>
    </dsp:sp>
    <dsp:sp modelId="{89F871B6-3F1A-BA4D-9EAB-AC13AEBC0B09}">
      <dsp:nvSpPr>
        <dsp:cNvPr id="0" name=""/>
        <dsp:cNvSpPr/>
      </dsp:nvSpPr>
      <dsp:spPr>
        <a:xfrm>
          <a:off x="4898622" y="1680813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Database</a:t>
          </a:r>
        </a:p>
      </dsp:txBody>
      <dsp:txXfrm>
        <a:off x="4898622" y="1680813"/>
        <a:ext cx="1181893" cy="590946"/>
      </dsp:txXfrm>
    </dsp:sp>
    <dsp:sp modelId="{E9AFAD3B-E32F-8E4F-A3EA-138631AE5399}">
      <dsp:nvSpPr>
        <dsp:cNvPr id="0" name=""/>
        <dsp:cNvSpPr/>
      </dsp:nvSpPr>
      <dsp:spPr>
        <a:xfrm>
          <a:off x="5194095" y="2519957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Database Creation</a:t>
          </a:r>
        </a:p>
      </dsp:txBody>
      <dsp:txXfrm>
        <a:off x="5194095" y="2519957"/>
        <a:ext cx="1181893" cy="590946"/>
      </dsp:txXfrm>
    </dsp:sp>
    <dsp:sp modelId="{84CBACAF-87CE-2E4F-9EA9-55720F6BA458}">
      <dsp:nvSpPr>
        <dsp:cNvPr id="0" name=""/>
        <dsp:cNvSpPr/>
      </dsp:nvSpPr>
      <dsp:spPr>
        <a:xfrm>
          <a:off x="5194095" y="3359102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Uploading available Fingerprints</a:t>
          </a:r>
        </a:p>
      </dsp:txBody>
      <dsp:txXfrm>
        <a:off x="5194095" y="3359102"/>
        <a:ext cx="1181893" cy="590946"/>
      </dsp:txXfrm>
    </dsp:sp>
    <dsp:sp modelId="{2C3A6F65-F195-DE42-B471-4F729D0E4A76}">
      <dsp:nvSpPr>
        <dsp:cNvPr id="0" name=""/>
        <dsp:cNvSpPr/>
      </dsp:nvSpPr>
      <dsp:spPr>
        <a:xfrm>
          <a:off x="5194095" y="4198246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Retrieval and storage of fingerprints</a:t>
          </a:r>
        </a:p>
      </dsp:txBody>
      <dsp:txXfrm>
        <a:off x="5194095" y="4198246"/>
        <a:ext cx="1181893" cy="590946"/>
      </dsp:txXfrm>
    </dsp:sp>
    <dsp:sp modelId="{717E9F4E-B9E2-E341-BDF6-DFFCEDFA33DA}">
      <dsp:nvSpPr>
        <dsp:cNvPr id="0" name=""/>
        <dsp:cNvSpPr/>
      </dsp:nvSpPr>
      <dsp:spPr>
        <a:xfrm>
          <a:off x="5194095" y="5037391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Load testing</a:t>
          </a:r>
        </a:p>
      </dsp:txBody>
      <dsp:txXfrm>
        <a:off x="5194095" y="5037391"/>
        <a:ext cx="1181893" cy="590946"/>
      </dsp:txXfrm>
    </dsp:sp>
    <dsp:sp modelId="{84F45731-F5AC-164A-9048-56264EEF5CFA}">
      <dsp:nvSpPr>
        <dsp:cNvPr id="0" name=""/>
        <dsp:cNvSpPr/>
      </dsp:nvSpPr>
      <dsp:spPr>
        <a:xfrm>
          <a:off x="6328713" y="1680813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Testing &amp; Integration</a:t>
          </a:r>
        </a:p>
      </dsp:txBody>
      <dsp:txXfrm>
        <a:off x="6328713" y="1680813"/>
        <a:ext cx="1181893" cy="590946"/>
      </dsp:txXfrm>
    </dsp:sp>
    <dsp:sp modelId="{413EB4A5-5163-184D-BB10-E714FC389DBB}">
      <dsp:nvSpPr>
        <dsp:cNvPr id="0" name=""/>
        <dsp:cNvSpPr/>
      </dsp:nvSpPr>
      <dsp:spPr>
        <a:xfrm>
          <a:off x="6624187" y="2519957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Integration of Sensors and Image Processing</a:t>
          </a:r>
        </a:p>
      </dsp:txBody>
      <dsp:txXfrm>
        <a:off x="6624187" y="2519957"/>
        <a:ext cx="1181893" cy="590946"/>
      </dsp:txXfrm>
    </dsp:sp>
    <dsp:sp modelId="{C14D0734-56D4-754E-A7C2-1B23B7E3FB21}">
      <dsp:nvSpPr>
        <dsp:cNvPr id="0" name=""/>
        <dsp:cNvSpPr/>
      </dsp:nvSpPr>
      <dsp:spPr>
        <a:xfrm>
          <a:off x="6624187" y="3359102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Connecting the implementation to storage</a:t>
          </a:r>
        </a:p>
      </dsp:txBody>
      <dsp:txXfrm>
        <a:off x="6624187" y="3359102"/>
        <a:ext cx="1181893" cy="590946"/>
      </dsp:txXfrm>
    </dsp:sp>
    <dsp:sp modelId="{43C2A953-4A96-D542-A365-463A8E9F81E5}">
      <dsp:nvSpPr>
        <dsp:cNvPr id="0" name=""/>
        <dsp:cNvSpPr/>
      </dsp:nvSpPr>
      <dsp:spPr>
        <a:xfrm>
          <a:off x="6624187" y="4198246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Testing Overall flow of storing and authenticating fingerprint</a:t>
          </a:r>
        </a:p>
      </dsp:txBody>
      <dsp:txXfrm>
        <a:off x="6624187" y="4198246"/>
        <a:ext cx="1181893" cy="590946"/>
      </dsp:txXfrm>
    </dsp:sp>
    <dsp:sp modelId="{37C90EEA-B3F8-7B48-BF4D-67A882AEC3A5}">
      <dsp:nvSpPr>
        <dsp:cNvPr id="0" name=""/>
        <dsp:cNvSpPr/>
      </dsp:nvSpPr>
      <dsp:spPr>
        <a:xfrm>
          <a:off x="6624187" y="5037391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Field Testing</a:t>
          </a:r>
        </a:p>
      </dsp:txBody>
      <dsp:txXfrm>
        <a:off x="6624187" y="5037391"/>
        <a:ext cx="1181893" cy="590946"/>
      </dsp:txXfrm>
    </dsp:sp>
    <dsp:sp modelId="{1E39523B-EDC4-3946-A295-7A4D917A2345}">
      <dsp:nvSpPr>
        <dsp:cNvPr id="0" name=""/>
        <dsp:cNvSpPr/>
      </dsp:nvSpPr>
      <dsp:spPr>
        <a:xfrm>
          <a:off x="7758805" y="1680813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Installation</a:t>
          </a:r>
        </a:p>
      </dsp:txBody>
      <dsp:txXfrm>
        <a:off x="7758805" y="1680813"/>
        <a:ext cx="1181893" cy="590946"/>
      </dsp:txXfrm>
    </dsp:sp>
    <dsp:sp modelId="{9CD02010-78E0-BB4D-B0D4-43EAC6066C9D}">
      <dsp:nvSpPr>
        <dsp:cNvPr id="0" name=""/>
        <dsp:cNvSpPr/>
      </dsp:nvSpPr>
      <dsp:spPr>
        <a:xfrm>
          <a:off x="8054278" y="2519957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Installation of final product  in ATM’s</a:t>
          </a:r>
        </a:p>
      </dsp:txBody>
      <dsp:txXfrm>
        <a:off x="8054278" y="2519957"/>
        <a:ext cx="1181893" cy="590946"/>
      </dsp:txXfrm>
    </dsp:sp>
    <dsp:sp modelId="{7F496D4D-8633-3C48-B8E7-BB6AEA411FF4}">
      <dsp:nvSpPr>
        <dsp:cNvPr id="0" name=""/>
        <dsp:cNvSpPr/>
      </dsp:nvSpPr>
      <dsp:spPr>
        <a:xfrm>
          <a:off x="4183576" y="841668"/>
          <a:ext cx="1181893" cy="590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Approvals &amp; Scheduling</a:t>
          </a:r>
        </a:p>
      </dsp:txBody>
      <dsp:txXfrm>
        <a:off x="4183576" y="841668"/>
        <a:ext cx="1181893" cy="5909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0192F-20ED-4D78-A0E2-24EBC6CCA4D0}">
      <dsp:nvSpPr>
        <dsp:cNvPr id="0" name=""/>
        <dsp:cNvSpPr/>
      </dsp:nvSpPr>
      <dsp:spPr>
        <a:xfrm>
          <a:off x="964936" y="232665"/>
          <a:ext cx="794970" cy="794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18ED6-5972-43F2-B769-30AFC5DA212D}">
      <dsp:nvSpPr>
        <dsp:cNvPr id="0" name=""/>
        <dsp:cNvSpPr/>
      </dsp:nvSpPr>
      <dsp:spPr>
        <a:xfrm>
          <a:off x="479120" y="1294240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Sprint 1 – Database creation, Uploading available fingerprints, Sensor Design</a:t>
          </a:r>
        </a:p>
      </dsp:txBody>
      <dsp:txXfrm>
        <a:off x="479120" y="1294240"/>
        <a:ext cx="1766601" cy="706640"/>
      </dsp:txXfrm>
    </dsp:sp>
    <dsp:sp modelId="{C06E32FF-CEEC-408D-B112-FBE66E1506DF}">
      <dsp:nvSpPr>
        <dsp:cNvPr id="0" name=""/>
        <dsp:cNvSpPr/>
      </dsp:nvSpPr>
      <dsp:spPr>
        <a:xfrm>
          <a:off x="3040693" y="232665"/>
          <a:ext cx="794970" cy="794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EC19E-19C8-49A8-A9C8-21592DC3FA8C}">
      <dsp:nvSpPr>
        <dsp:cNvPr id="0" name=""/>
        <dsp:cNvSpPr/>
      </dsp:nvSpPr>
      <dsp:spPr>
        <a:xfrm>
          <a:off x="2554877" y="1294240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Sprint 2 – Finalize Sensor Model, Load testing of database, Image Processing Implementation.</a:t>
          </a:r>
        </a:p>
      </dsp:txBody>
      <dsp:txXfrm>
        <a:off x="2554877" y="1294240"/>
        <a:ext cx="1766601" cy="706640"/>
      </dsp:txXfrm>
    </dsp:sp>
    <dsp:sp modelId="{37E99883-839B-4EEF-8125-98B67A87E65C}">
      <dsp:nvSpPr>
        <dsp:cNvPr id="0" name=""/>
        <dsp:cNvSpPr/>
      </dsp:nvSpPr>
      <dsp:spPr>
        <a:xfrm>
          <a:off x="2002814" y="2442531"/>
          <a:ext cx="794970" cy="7949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94803-352B-4049-BF5A-83F96A09D803}">
      <dsp:nvSpPr>
        <dsp:cNvPr id="0" name=""/>
        <dsp:cNvSpPr/>
      </dsp:nvSpPr>
      <dsp:spPr>
        <a:xfrm>
          <a:off x="1516999" y="3504107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Sprint 3 (Current Sprint) – Ongoing testing of image processing and production of sensors.</a:t>
          </a:r>
        </a:p>
      </dsp:txBody>
      <dsp:txXfrm>
        <a:off x="1516999" y="3504107"/>
        <a:ext cx="1766601" cy="7066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620E7-E745-6549-8B35-A1018C297CF4}">
      <dsp:nvSpPr>
        <dsp:cNvPr id="0" name=""/>
        <dsp:cNvSpPr/>
      </dsp:nvSpPr>
      <dsp:spPr>
        <a:xfrm>
          <a:off x="0" y="1831181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23601-9400-894D-88BE-8D977B7CC1C2}">
      <dsp:nvSpPr>
        <dsp:cNvPr id="0" name=""/>
        <dsp:cNvSpPr/>
      </dsp:nvSpPr>
      <dsp:spPr>
        <a:xfrm rot="8100000">
          <a:off x="65255" y="422015"/>
          <a:ext cx="269326" cy="269326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EA295-8938-2140-B22E-1D0B075569F4}">
      <dsp:nvSpPr>
        <dsp:cNvPr id="0" name=""/>
        <dsp:cNvSpPr/>
      </dsp:nvSpPr>
      <dsp:spPr>
        <a:xfrm>
          <a:off x="95175" y="451935"/>
          <a:ext cx="209487" cy="2094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D7C48-3557-844A-939B-AD0B67632F12}">
      <dsp:nvSpPr>
        <dsp:cNvPr id="0" name=""/>
        <dsp:cNvSpPr/>
      </dsp:nvSpPr>
      <dsp:spPr>
        <a:xfrm>
          <a:off x="390361" y="747122"/>
          <a:ext cx="2183392" cy="10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Sprint 1 (March 1 – March 11) – Development of Databases to store Fingerprints, Collection of available fingerprints and storage, Initiation of Image Processing, design of sensors</a:t>
          </a:r>
        </a:p>
      </dsp:txBody>
      <dsp:txXfrm>
        <a:off x="390361" y="747122"/>
        <a:ext cx="2183392" cy="1084059"/>
      </dsp:txXfrm>
    </dsp:sp>
    <dsp:sp modelId="{94F22AF3-5476-9F45-BB64-31A05A8D0B4B}">
      <dsp:nvSpPr>
        <dsp:cNvPr id="0" name=""/>
        <dsp:cNvSpPr/>
      </dsp:nvSpPr>
      <dsp:spPr>
        <a:xfrm>
          <a:off x="390361" y="366236"/>
          <a:ext cx="2183392" cy="38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1–11 Mar.</a:t>
          </a:r>
        </a:p>
      </dsp:txBody>
      <dsp:txXfrm>
        <a:off x="390361" y="366236"/>
        <a:ext cx="2183392" cy="380885"/>
      </dsp:txXfrm>
    </dsp:sp>
    <dsp:sp modelId="{AA54C0DD-9755-9845-9BEE-39EB64E59D14}">
      <dsp:nvSpPr>
        <dsp:cNvPr id="0" name=""/>
        <dsp:cNvSpPr/>
      </dsp:nvSpPr>
      <dsp:spPr>
        <a:xfrm>
          <a:off x="199918" y="747122"/>
          <a:ext cx="0" cy="108405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CDFC9-D839-C847-A572-32E418D5F4E7}">
      <dsp:nvSpPr>
        <dsp:cNvPr id="0" name=""/>
        <dsp:cNvSpPr/>
      </dsp:nvSpPr>
      <dsp:spPr>
        <a:xfrm>
          <a:off x="165638" y="1796901"/>
          <a:ext cx="68559" cy="685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70CF5-6B5E-DF43-A642-0B772DB1F809}">
      <dsp:nvSpPr>
        <dsp:cNvPr id="0" name=""/>
        <dsp:cNvSpPr/>
      </dsp:nvSpPr>
      <dsp:spPr>
        <a:xfrm rot="18900000">
          <a:off x="1376264" y="2971020"/>
          <a:ext cx="269326" cy="269326"/>
        </a:xfrm>
        <a:prstGeom prst="teardrop">
          <a:avLst>
            <a:gd name="adj" fmla="val 115000"/>
          </a:avLst>
        </a:prstGeom>
        <a:solidFill>
          <a:schemeClr val="accent2">
            <a:hueOff val="-3095427"/>
            <a:satOff val="6509"/>
            <a:lumOff val="-1078"/>
            <a:alphaOff val="0"/>
          </a:schemeClr>
        </a:solidFill>
        <a:ln w="12700" cap="flat" cmpd="sng" algn="ctr">
          <a:solidFill>
            <a:schemeClr val="accent2">
              <a:hueOff val="-3095427"/>
              <a:satOff val="6509"/>
              <a:lumOff val="-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C595E-3AE3-A049-847E-161C783BA251}">
      <dsp:nvSpPr>
        <dsp:cNvPr id="0" name=""/>
        <dsp:cNvSpPr/>
      </dsp:nvSpPr>
      <dsp:spPr>
        <a:xfrm>
          <a:off x="1406184" y="3000940"/>
          <a:ext cx="209487" cy="2094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14020-18F9-3640-B7CF-C077BB04E92B}">
      <dsp:nvSpPr>
        <dsp:cNvPr id="0" name=""/>
        <dsp:cNvSpPr/>
      </dsp:nvSpPr>
      <dsp:spPr>
        <a:xfrm>
          <a:off x="1701370" y="1831181"/>
          <a:ext cx="2183392" cy="10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Sprint 2 (March 14 – March 25) – Precise Image Processing development, Testing of data storage issues, Sensor development to detect fingerprints.</a:t>
          </a:r>
        </a:p>
      </dsp:txBody>
      <dsp:txXfrm>
        <a:off x="1701370" y="1831181"/>
        <a:ext cx="2183392" cy="1084059"/>
      </dsp:txXfrm>
    </dsp:sp>
    <dsp:sp modelId="{59898838-C599-C34E-AF93-7F681D664B7C}">
      <dsp:nvSpPr>
        <dsp:cNvPr id="0" name=""/>
        <dsp:cNvSpPr/>
      </dsp:nvSpPr>
      <dsp:spPr>
        <a:xfrm>
          <a:off x="1701370" y="2915240"/>
          <a:ext cx="2183392" cy="38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14–25 Mar.</a:t>
          </a:r>
        </a:p>
      </dsp:txBody>
      <dsp:txXfrm>
        <a:off x="1701370" y="2915240"/>
        <a:ext cx="2183392" cy="380885"/>
      </dsp:txXfrm>
    </dsp:sp>
    <dsp:sp modelId="{AA6ACB23-DDF5-6D4B-94DA-11498B7C0734}">
      <dsp:nvSpPr>
        <dsp:cNvPr id="0" name=""/>
        <dsp:cNvSpPr/>
      </dsp:nvSpPr>
      <dsp:spPr>
        <a:xfrm>
          <a:off x="1510927" y="1831181"/>
          <a:ext cx="0" cy="1084059"/>
        </a:xfrm>
        <a:prstGeom prst="line">
          <a:avLst/>
        </a:prstGeom>
        <a:noFill/>
        <a:ln w="12700" cap="flat" cmpd="sng" algn="ctr">
          <a:solidFill>
            <a:schemeClr val="accent2">
              <a:hueOff val="-3095427"/>
              <a:satOff val="6509"/>
              <a:lumOff val="-107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4E6EF-17B6-0D45-9D9E-675FB2947B6C}">
      <dsp:nvSpPr>
        <dsp:cNvPr id="0" name=""/>
        <dsp:cNvSpPr/>
      </dsp:nvSpPr>
      <dsp:spPr>
        <a:xfrm>
          <a:off x="1476648" y="1796901"/>
          <a:ext cx="68559" cy="68559"/>
        </a:xfrm>
        <a:prstGeom prst="ellipse">
          <a:avLst/>
        </a:prstGeom>
        <a:solidFill>
          <a:schemeClr val="accent2">
            <a:hueOff val="-3095427"/>
            <a:satOff val="6509"/>
            <a:lumOff val="-107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77C70-01DA-8744-956F-9C48342A23A3}">
      <dsp:nvSpPr>
        <dsp:cNvPr id="0" name=""/>
        <dsp:cNvSpPr/>
      </dsp:nvSpPr>
      <dsp:spPr>
        <a:xfrm rot="8100000">
          <a:off x="2687273" y="422015"/>
          <a:ext cx="269326" cy="269326"/>
        </a:xfrm>
        <a:prstGeom prst="teardrop">
          <a:avLst>
            <a:gd name="adj" fmla="val 115000"/>
          </a:avLst>
        </a:prstGeom>
        <a:solidFill>
          <a:schemeClr val="accent2">
            <a:hueOff val="-6190854"/>
            <a:satOff val="13017"/>
            <a:lumOff val="-2157"/>
            <a:alphaOff val="0"/>
          </a:schemeClr>
        </a:solidFill>
        <a:ln w="12700" cap="flat" cmpd="sng" algn="ctr">
          <a:solidFill>
            <a:schemeClr val="accent2">
              <a:hueOff val="-6190854"/>
              <a:satOff val="13017"/>
              <a:lumOff val="-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516F4-5ED2-5F43-8226-F50B73687F0F}">
      <dsp:nvSpPr>
        <dsp:cNvPr id="0" name=""/>
        <dsp:cNvSpPr/>
      </dsp:nvSpPr>
      <dsp:spPr>
        <a:xfrm>
          <a:off x="2717193" y="451935"/>
          <a:ext cx="209487" cy="2094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A5140-08D5-354B-BBE0-6263A65F225C}">
      <dsp:nvSpPr>
        <dsp:cNvPr id="0" name=""/>
        <dsp:cNvSpPr/>
      </dsp:nvSpPr>
      <dsp:spPr>
        <a:xfrm>
          <a:off x="3012379" y="747122"/>
          <a:ext cx="2183392" cy="10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Sprint 3 (March 28 – April 8) – Fixing the issues in Database, Testing of image processing, Production of sensors continued.</a:t>
          </a:r>
        </a:p>
      </dsp:txBody>
      <dsp:txXfrm>
        <a:off x="3012379" y="747122"/>
        <a:ext cx="2183392" cy="1084059"/>
      </dsp:txXfrm>
    </dsp:sp>
    <dsp:sp modelId="{431487E9-ABD5-5C47-B16F-F291EB9790E3}">
      <dsp:nvSpPr>
        <dsp:cNvPr id="0" name=""/>
        <dsp:cNvSpPr/>
      </dsp:nvSpPr>
      <dsp:spPr>
        <a:xfrm>
          <a:off x="3012379" y="366236"/>
          <a:ext cx="2183392" cy="38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28 Mar. – 8 Apr.</a:t>
          </a:r>
        </a:p>
      </dsp:txBody>
      <dsp:txXfrm>
        <a:off x="3012379" y="366236"/>
        <a:ext cx="2183392" cy="380885"/>
      </dsp:txXfrm>
    </dsp:sp>
    <dsp:sp modelId="{B0142449-5DA8-084F-AE49-748CB69B33EE}">
      <dsp:nvSpPr>
        <dsp:cNvPr id="0" name=""/>
        <dsp:cNvSpPr/>
      </dsp:nvSpPr>
      <dsp:spPr>
        <a:xfrm>
          <a:off x="2821936" y="747122"/>
          <a:ext cx="0" cy="1084059"/>
        </a:xfrm>
        <a:prstGeom prst="line">
          <a:avLst/>
        </a:prstGeom>
        <a:noFill/>
        <a:ln w="12700" cap="flat" cmpd="sng" algn="ctr">
          <a:solidFill>
            <a:schemeClr val="accent2">
              <a:hueOff val="-6190854"/>
              <a:satOff val="13017"/>
              <a:lumOff val="-215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5A3A3-8E9F-B94E-8E02-300A86B2001F}">
      <dsp:nvSpPr>
        <dsp:cNvPr id="0" name=""/>
        <dsp:cNvSpPr/>
      </dsp:nvSpPr>
      <dsp:spPr>
        <a:xfrm>
          <a:off x="2787657" y="1796901"/>
          <a:ext cx="68559" cy="68559"/>
        </a:xfrm>
        <a:prstGeom prst="ellipse">
          <a:avLst/>
        </a:prstGeom>
        <a:solidFill>
          <a:schemeClr val="accent2">
            <a:hueOff val="-6190854"/>
            <a:satOff val="13017"/>
            <a:lumOff val="-215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CF5B7-16E8-2949-97D4-1A261C9E9834}">
      <dsp:nvSpPr>
        <dsp:cNvPr id="0" name=""/>
        <dsp:cNvSpPr/>
      </dsp:nvSpPr>
      <dsp:spPr>
        <a:xfrm rot="18900000">
          <a:off x="3998282" y="2971020"/>
          <a:ext cx="269326" cy="269326"/>
        </a:xfrm>
        <a:prstGeom prst="teardrop">
          <a:avLst>
            <a:gd name="adj" fmla="val 115000"/>
          </a:avLst>
        </a:prstGeom>
        <a:solidFill>
          <a:schemeClr val="accent2">
            <a:hueOff val="-9286281"/>
            <a:satOff val="19525"/>
            <a:lumOff val="-3235"/>
            <a:alphaOff val="0"/>
          </a:schemeClr>
        </a:solidFill>
        <a:ln w="12700" cap="flat" cmpd="sng" algn="ctr">
          <a:solidFill>
            <a:schemeClr val="accent2">
              <a:hueOff val="-9286281"/>
              <a:satOff val="19525"/>
              <a:lumOff val="-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2D76F-D63E-3440-B5A2-2D51C162124D}">
      <dsp:nvSpPr>
        <dsp:cNvPr id="0" name=""/>
        <dsp:cNvSpPr/>
      </dsp:nvSpPr>
      <dsp:spPr>
        <a:xfrm>
          <a:off x="4028202" y="3000940"/>
          <a:ext cx="209487" cy="2094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1A1CE-59E4-4D4A-983E-8B6A3FB01025}">
      <dsp:nvSpPr>
        <dsp:cNvPr id="0" name=""/>
        <dsp:cNvSpPr/>
      </dsp:nvSpPr>
      <dsp:spPr>
        <a:xfrm>
          <a:off x="4323388" y="1831181"/>
          <a:ext cx="2183392" cy="10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Sprint 4 ( April 11 – April 22) – Production of Sensors completion, Start of Integration of sensors and digital image processing.</a:t>
          </a:r>
        </a:p>
      </dsp:txBody>
      <dsp:txXfrm>
        <a:off x="4323388" y="1831181"/>
        <a:ext cx="2183392" cy="1084059"/>
      </dsp:txXfrm>
    </dsp:sp>
    <dsp:sp modelId="{66C9D544-C9BE-FB46-A864-EFB1D8B0A5C9}">
      <dsp:nvSpPr>
        <dsp:cNvPr id="0" name=""/>
        <dsp:cNvSpPr/>
      </dsp:nvSpPr>
      <dsp:spPr>
        <a:xfrm>
          <a:off x="4323388" y="2915240"/>
          <a:ext cx="2183392" cy="38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11–22 Apr.</a:t>
          </a:r>
        </a:p>
      </dsp:txBody>
      <dsp:txXfrm>
        <a:off x="4323388" y="2915240"/>
        <a:ext cx="2183392" cy="380885"/>
      </dsp:txXfrm>
    </dsp:sp>
    <dsp:sp modelId="{6D749EC3-7362-324A-99EF-E762CB54778C}">
      <dsp:nvSpPr>
        <dsp:cNvPr id="0" name=""/>
        <dsp:cNvSpPr/>
      </dsp:nvSpPr>
      <dsp:spPr>
        <a:xfrm>
          <a:off x="4132946" y="1831181"/>
          <a:ext cx="0" cy="1084059"/>
        </a:xfrm>
        <a:prstGeom prst="line">
          <a:avLst/>
        </a:prstGeom>
        <a:noFill/>
        <a:ln w="12700" cap="flat" cmpd="sng" algn="ctr">
          <a:solidFill>
            <a:schemeClr val="accent2">
              <a:hueOff val="-9286281"/>
              <a:satOff val="19525"/>
              <a:lumOff val="-323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2932-3F09-4742-A245-2306AFD0DC7F}">
      <dsp:nvSpPr>
        <dsp:cNvPr id="0" name=""/>
        <dsp:cNvSpPr/>
      </dsp:nvSpPr>
      <dsp:spPr>
        <a:xfrm>
          <a:off x="4098666" y="1796901"/>
          <a:ext cx="68559" cy="68559"/>
        </a:xfrm>
        <a:prstGeom prst="ellipse">
          <a:avLst/>
        </a:prstGeom>
        <a:solidFill>
          <a:schemeClr val="accent2">
            <a:hueOff val="-9286281"/>
            <a:satOff val="19525"/>
            <a:lumOff val="-323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9A93-BA36-4F4A-92DF-05306E9AD94D}">
      <dsp:nvSpPr>
        <dsp:cNvPr id="0" name=""/>
        <dsp:cNvSpPr/>
      </dsp:nvSpPr>
      <dsp:spPr>
        <a:xfrm rot="8100000">
          <a:off x="5309291" y="422015"/>
          <a:ext cx="269326" cy="269326"/>
        </a:xfrm>
        <a:prstGeom prst="teardrop">
          <a:avLst>
            <a:gd name="adj" fmla="val 115000"/>
          </a:avLst>
        </a:prstGeom>
        <a:solidFill>
          <a:schemeClr val="accent2">
            <a:hueOff val="-12381708"/>
            <a:satOff val="26034"/>
            <a:lumOff val="-4313"/>
            <a:alphaOff val="0"/>
          </a:schemeClr>
        </a:solidFill>
        <a:ln w="12700" cap="flat" cmpd="sng" algn="ctr">
          <a:solidFill>
            <a:schemeClr val="accent2">
              <a:hueOff val="-12381708"/>
              <a:satOff val="26034"/>
              <a:lumOff val="-43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B35E0-8E97-DC48-A110-2512230ED855}">
      <dsp:nvSpPr>
        <dsp:cNvPr id="0" name=""/>
        <dsp:cNvSpPr/>
      </dsp:nvSpPr>
      <dsp:spPr>
        <a:xfrm>
          <a:off x="5339211" y="451935"/>
          <a:ext cx="209487" cy="2094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BC43-38DF-5C4C-8D04-03D6E9B7777F}">
      <dsp:nvSpPr>
        <dsp:cNvPr id="0" name=""/>
        <dsp:cNvSpPr/>
      </dsp:nvSpPr>
      <dsp:spPr>
        <a:xfrm>
          <a:off x="5634398" y="747122"/>
          <a:ext cx="2183392" cy="10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Sprint 5 (April 25 – May 6) –  Connecting implementation to storage, Storage and retrieval of Fingerprints using implemented system.</a:t>
          </a:r>
        </a:p>
      </dsp:txBody>
      <dsp:txXfrm>
        <a:off x="5634398" y="747122"/>
        <a:ext cx="2183392" cy="1084059"/>
      </dsp:txXfrm>
    </dsp:sp>
    <dsp:sp modelId="{5828B791-F91D-304B-AEAB-1AE6053B8A07}">
      <dsp:nvSpPr>
        <dsp:cNvPr id="0" name=""/>
        <dsp:cNvSpPr/>
      </dsp:nvSpPr>
      <dsp:spPr>
        <a:xfrm>
          <a:off x="5634398" y="366236"/>
          <a:ext cx="2183392" cy="38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25 Apr. – 6 May</a:t>
          </a:r>
        </a:p>
      </dsp:txBody>
      <dsp:txXfrm>
        <a:off x="5634398" y="366236"/>
        <a:ext cx="2183392" cy="380885"/>
      </dsp:txXfrm>
    </dsp:sp>
    <dsp:sp modelId="{BECE4757-F52A-2244-8CAF-182D90763D01}">
      <dsp:nvSpPr>
        <dsp:cNvPr id="0" name=""/>
        <dsp:cNvSpPr/>
      </dsp:nvSpPr>
      <dsp:spPr>
        <a:xfrm>
          <a:off x="5443955" y="747122"/>
          <a:ext cx="0" cy="1084059"/>
        </a:xfrm>
        <a:prstGeom prst="line">
          <a:avLst/>
        </a:prstGeom>
        <a:noFill/>
        <a:ln w="12700" cap="flat" cmpd="sng" algn="ctr">
          <a:solidFill>
            <a:schemeClr val="accent2">
              <a:hueOff val="-12381708"/>
              <a:satOff val="26034"/>
              <a:lumOff val="-4313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2F21C-9E7A-794D-941A-FDF5A46D531A}">
      <dsp:nvSpPr>
        <dsp:cNvPr id="0" name=""/>
        <dsp:cNvSpPr/>
      </dsp:nvSpPr>
      <dsp:spPr>
        <a:xfrm>
          <a:off x="5409675" y="1796901"/>
          <a:ext cx="68559" cy="68559"/>
        </a:xfrm>
        <a:prstGeom prst="ellipse">
          <a:avLst/>
        </a:prstGeom>
        <a:solidFill>
          <a:schemeClr val="accent2">
            <a:hueOff val="-12381708"/>
            <a:satOff val="26034"/>
            <a:lumOff val="-431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3808E-69DA-CC4C-950A-FC611AD6524C}">
      <dsp:nvSpPr>
        <dsp:cNvPr id="0" name=""/>
        <dsp:cNvSpPr/>
      </dsp:nvSpPr>
      <dsp:spPr>
        <a:xfrm rot="18900000">
          <a:off x="6620300" y="2971020"/>
          <a:ext cx="269326" cy="269326"/>
        </a:xfrm>
        <a:prstGeom prst="teardrop">
          <a:avLst>
            <a:gd name="adj" fmla="val 115000"/>
          </a:avLst>
        </a:prstGeom>
        <a:solidFill>
          <a:schemeClr val="accent2">
            <a:hueOff val="-15477134"/>
            <a:satOff val="32542"/>
            <a:lumOff val="-5392"/>
            <a:alphaOff val="0"/>
          </a:schemeClr>
        </a:solidFill>
        <a:ln w="12700" cap="flat" cmpd="sng" algn="ctr">
          <a:solidFill>
            <a:schemeClr val="accent2">
              <a:hueOff val="-15477134"/>
              <a:satOff val="32542"/>
              <a:lumOff val="-5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A1CF0-A759-BD40-89A6-D2A242CB0804}">
      <dsp:nvSpPr>
        <dsp:cNvPr id="0" name=""/>
        <dsp:cNvSpPr/>
      </dsp:nvSpPr>
      <dsp:spPr>
        <a:xfrm>
          <a:off x="6650220" y="3000940"/>
          <a:ext cx="209487" cy="2094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A8B3E-5BA9-3045-BE8D-FC3295B70BE6}">
      <dsp:nvSpPr>
        <dsp:cNvPr id="0" name=""/>
        <dsp:cNvSpPr/>
      </dsp:nvSpPr>
      <dsp:spPr>
        <a:xfrm>
          <a:off x="6945407" y="1831181"/>
          <a:ext cx="2183392" cy="10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Sprint 6 (May 9 – May 20) – Testing overall flow and authentication of fingerprints with respect to the already available process and Field testing.</a:t>
          </a:r>
        </a:p>
      </dsp:txBody>
      <dsp:txXfrm>
        <a:off x="6945407" y="1831181"/>
        <a:ext cx="2183392" cy="1084059"/>
      </dsp:txXfrm>
    </dsp:sp>
    <dsp:sp modelId="{DC48DA78-7592-A04F-8DE3-8EB792116FD1}">
      <dsp:nvSpPr>
        <dsp:cNvPr id="0" name=""/>
        <dsp:cNvSpPr/>
      </dsp:nvSpPr>
      <dsp:spPr>
        <a:xfrm>
          <a:off x="6945407" y="2915240"/>
          <a:ext cx="2183392" cy="38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9–20 May</a:t>
          </a:r>
        </a:p>
      </dsp:txBody>
      <dsp:txXfrm>
        <a:off x="6945407" y="2915240"/>
        <a:ext cx="2183392" cy="380885"/>
      </dsp:txXfrm>
    </dsp:sp>
    <dsp:sp modelId="{E756D48A-3388-6B46-8EE8-B8E3706D8133}">
      <dsp:nvSpPr>
        <dsp:cNvPr id="0" name=""/>
        <dsp:cNvSpPr/>
      </dsp:nvSpPr>
      <dsp:spPr>
        <a:xfrm>
          <a:off x="6754964" y="1831181"/>
          <a:ext cx="0" cy="1084059"/>
        </a:xfrm>
        <a:prstGeom prst="line">
          <a:avLst/>
        </a:prstGeom>
        <a:noFill/>
        <a:ln w="12700" cap="flat" cmpd="sng" algn="ctr">
          <a:solidFill>
            <a:schemeClr val="accent2">
              <a:hueOff val="-15477134"/>
              <a:satOff val="32542"/>
              <a:lumOff val="-539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4FAE7-733A-D94D-AE08-CDA45E29D4DE}">
      <dsp:nvSpPr>
        <dsp:cNvPr id="0" name=""/>
        <dsp:cNvSpPr/>
      </dsp:nvSpPr>
      <dsp:spPr>
        <a:xfrm>
          <a:off x="6720684" y="1796901"/>
          <a:ext cx="68559" cy="68559"/>
        </a:xfrm>
        <a:prstGeom prst="ellipse">
          <a:avLst/>
        </a:prstGeom>
        <a:solidFill>
          <a:schemeClr val="accent2">
            <a:hueOff val="-15477134"/>
            <a:satOff val="32542"/>
            <a:lumOff val="-539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723FF-354C-DB4C-ADA0-D3252462BD58}">
      <dsp:nvSpPr>
        <dsp:cNvPr id="0" name=""/>
        <dsp:cNvSpPr/>
      </dsp:nvSpPr>
      <dsp:spPr>
        <a:xfrm rot="8100000">
          <a:off x="7931309" y="422015"/>
          <a:ext cx="269326" cy="269326"/>
        </a:xfrm>
        <a:prstGeom prst="teardrop">
          <a:avLst>
            <a:gd name="adj" fmla="val 115000"/>
          </a:avLst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accent2">
              <a:hueOff val="-18572562"/>
              <a:satOff val="39051"/>
              <a:lumOff val="-64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8ADF-E1A0-5544-B2A9-E100480C2531}">
      <dsp:nvSpPr>
        <dsp:cNvPr id="0" name=""/>
        <dsp:cNvSpPr/>
      </dsp:nvSpPr>
      <dsp:spPr>
        <a:xfrm>
          <a:off x="7961229" y="451935"/>
          <a:ext cx="209487" cy="2094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B1FA0-62DB-2445-A1BB-7857DA5E9E3C}">
      <dsp:nvSpPr>
        <dsp:cNvPr id="0" name=""/>
        <dsp:cNvSpPr/>
      </dsp:nvSpPr>
      <dsp:spPr>
        <a:xfrm>
          <a:off x="8256416" y="747122"/>
          <a:ext cx="2183392" cy="10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Installation of Sensors to ATM by May 31</a:t>
          </a:r>
        </a:p>
      </dsp:txBody>
      <dsp:txXfrm>
        <a:off x="8256416" y="747122"/>
        <a:ext cx="2183392" cy="1084059"/>
      </dsp:txXfrm>
    </dsp:sp>
    <dsp:sp modelId="{22624D9A-3EDB-894E-A5E1-7062FDD3E985}">
      <dsp:nvSpPr>
        <dsp:cNvPr id="0" name=""/>
        <dsp:cNvSpPr/>
      </dsp:nvSpPr>
      <dsp:spPr>
        <a:xfrm>
          <a:off x="8256416" y="366236"/>
          <a:ext cx="2183392" cy="38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31 May</a:t>
          </a:r>
        </a:p>
      </dsp:txBody>
      <dsp:txXfrm>
        <a:off x="8256416" y="366236"/>
        <a:ext cx="2183392" cy="380885"/>
      </dsp:txXfrm>
    </dsp:sp>
    <dsp:sp modelId="{6CDEBD0F-7814-1B4F-B07E-DB36ADBA1222}">
      <dsp:nvSpPr>
        <dsp:cNvPr id="0" name=""/>
        <dsp:cNvSpPr/>
      </dsp:nvSpPr>
      <dsp:spPr>
        <a:xfrm>
          <a:off x="8065973" y="747122"/>
          <a:ext cx="0" cy="1084059"/>
        </a:xfrm>
        <a:prstGeom prst="line">
          <a:avLst/>
        </a:prstGeom>
        <a:noFill/>
        <a:ln w="12700" cap="flat" cmpd="sng" algn="ctr">
          <a:solidFill>
            <a:schemeClr val="accent2">
              <a:hueOff val="-18572562"/>
              <a:satOff val="39051"/>
              <a:lumOff val="-647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B5183-4D4A-D84C-833D-A5FD64B83460}">
      <dsp:nvSpPr>
        <dsp:cNvPr id="0" name=""/>
        <dsp:cNvSpPr/>
      </dsp:nvSpPr>
      <dsp:spPr>
        <a:xfrm>
          <a:off x="8031693" y="1796901"/>
          <a:ext cx="68559" cy="68559"/>
        </a:xfrm>
        <a:prstGeom prst="ellipse">
          <a:avLst/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CEA7D-1BB1-E54B-9FD4-6AAD91434983}">
      <dsp:nvSpPr>
        <dsp:cNvPr id="0" name=""/>
        <dsp:cNvSpPr/>
      </dsp:nvSpPr>
      <dsp:spPr>
        <a:xfrm>
          <a:off x="0" y="1831181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1E34E-951D-9343-A766-B2F82F7FC791}">
      <dsp:nvSpPr>
        <dsp:cNvPr id="0" name=""/>
        <dsp:cNvSpPr/>
      </dsp:nvSpPr>
      <dsp:spPr>
        <a:xfrm rot="8100000">
          <a:off x="58851" y="422015"/>
          <a:ext cx="269326" cy="269326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F1FFD-CC76-FA47-8FCA-3A8B4514A0DD}">
      <dsp:nvSpPr>
        <dsp:cNvPr id="0" name=""/>
        <dsp:cNvSpPr/>
      </dsp:nvSpPr>
      <dsp:spPr>
        <a:xfrm>
          <a:off x="88771" y="451935"/>
          <a:ext cx="209487" cy="2094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1A10B-CB31-F84C-9A73-FC50DB4AFAF8}">
      <dsp:nvSpPr>
        <dsp:cNvPr id="0" name=""/>
        <dsp:cNvSpPr/>
      </dsp:nvSpPr>
      <dsp:spPr>
        <a:xfrm>
          <a:off x="383958" y="747122"/>
          <a:ext cx="3495977" cy="10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Sprint 4 ( April 11 – April 22) – Production of Sensors completion, Start of Integration of sensors and digital image processing.</a:t>
          </a:r>
        </a:p>
      </dsp:txBody>
      <dsp:txXfrm>
        <a:off x="383958" y="747122"/>
        <a:ext cx="3495977" cy="1084059"/>
      </dsp:txXfrm>
    </dsp:sp>
    <dsp:sp modelId="{621FE3CF-0683-4545-BD12-81EE5B5DDEB1}">
      <dsp:nvSpPr>
        <dsp:cNvPr id="0" name=""/>
        <dsp:cNvSpPr/>
      </dsp:nvSpPr>
      <dsp:spPr>
        <a:xfrm>
          <a:off x="383958" y="366236"/>
          <a:ext cx="3495977" cy="38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11–22 Apr.</a:t>
          </a:r>
        </a:p>
      </dsp:txBody>
      <dsp:txXfrm>
        <a:off x="383958" y="366236"/>
        <a:ext cx="3495977" cy="380885"/>
      </dsp:txXfrm>
    </dsp:sp>
    <dsp:sp modelId="{B8985496-E6D6-0147-A4EF-5BBA2E0024B1}">
      <dsp:nvSpPr>
        <dsp:cNvPr id="0" name=""/>
        <dsp:cNvSpPr/>
      </dsp:nvSpPr>
      <dsp:spPr>
        <a:xfrm>
          <a:off x="193515" y="747122"/>
          <a:ext cx="0" cy="108405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98269-D955-3942-ABDE-A6CD59105499}">
      <dsp:nvSpPr>
        <dsp:cNvPr id="0" name=""/>
        <dsp:cNvSpPr/>
      </dsp:nvSpPr>
      <dsp:spPr>
        <a:xfrm>
          <a:off x="158616" y="1796901"/>
          <a:ext cx="68559" cy="685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2DD5D-AF86-E641-A431-EC1738A7F976}">
      <dsp:nvSpPr>
        <dsp:cNvPr id="0" name=""/>
        <dsp:cNvSpPr/>
      </dsp:nvSpPr>
      <dsp:spPr>
        <a:xfrm rot="18900000">
          <a:off x="2157996" y="2971020"/>
          <a:ext cx="269326" cy="269326"/>
        </a:xfrm>
        <a:prstGeom prst="teardrop">
          <a:avLst>
            <a:gd name="adj" fmla="val 115000"/>
          </a:avLst>
        </a:prstGeom>
        <a:solidFill>
          <a:schemeClr val="accent2">
            <a:hueOff val="-6190854"/>
            <a:satOff val="13017"/>
            <a:lumOff val="-2157"/>
            <a:alphaOff val="0"/>
          </a:schemeClr>
        </a:solidFill>
        <a:ln w="12700" cap="flat" cmpd="sng" algn="ctr">
          <a:solidFill>
            <a:schemeClr val="accent2">
              <a:hueOff val="-6190854"/>
              <a:satOff val="13017"/>
              <a:lumOff val="-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011A7-FB53-8F4F-9077-ABEED6BCD609}">
      <dsp:nvSpPr>
        <dsp:cNvPr id="0" name=""/>
        <dsp:cNvSpPr/>
      </dsp:nvSpPr>
      <dsp:spPr>
        <a:xfrm>
          <a:off x="2187916" y="3000940"/>
          <a:ext cx="209487" cy="2094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75D08-467E-DE49-B30F-A6C10101B72F}">
      <dsp:nvSpPr>
        <dsp:cNvPr id="0" name=""/>
        <dsp:cNvSpPr/>
      </dsp:nvSpPr>
      <dsp:spPr>
        <a:xfrm>
          <a:off x="2483102" y="1831181"/>
          <a:ext cx="3495977" cy="10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Sprint 5 (April 25 – May 6) –  Connecting implementation to storage, Storage and retrieval of Fingerprints using implemented system.</a:t>
          </a:r>
        </a:p>
      </dsp:txBody>
      <dsp:txXfrm>
        <a:off x="2483102" y="1831181"/>
        <a:ext cx="3495977" cy="1084059"/>
      </dsp:txXfrm>
    </dsp:sp>
    <dsp:sp modelId="{C6912A10-E0AA-2747-A901-83671A8608E6}">
      <dsp:nvSpPr>
        <dsp:cNvPr id="0" name=""/>
        <dsp:cNvSpPr/>
      </dsp:nvSpPr>
      <dsp:spPr>
        <a:xfrm>
          <a:off x="2483102" y="2915240"/>
          <a:ext cx="3495977" cy="38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25 Apr. – 6 May</a:t>
          </a:r>
        </a:p>
      </dsp:txBody>
      <dsp:txXfrm>
        <a:off x="2483102" y="2915240"/>
        <a:ext cx="3495977" cy="380885"/>
      </dsp:txXfrm>
    </dsp:sp>
    <dsp:sp modelId="{3A99E445-A20B-2A4E-B15E-AEE19D0B244B}">
      <dsp:nvSpPr>
        <dsp:cNvPr id="0" name=""/>
        <dsp:cNvSpPr/>
      </dsp:nvSpPr>
      <dsp:spPr>
        <a:xfrm>
          <a:off x="2292660" y="1831181"/>
          <a:ext cx="0" cy="1084059"/>
        </a:xfrm>
        <a:prstGeom prst="line">
          <a:avLst/>
        </a:prstGeom>
        <a:noFill/>
        <a:ln w="12700" cap="flat" cmpd="sng" algn="ctr">
          <a:solidFill>
            <a:schemeClr val="accent2">
              <a:hueOff val="-6190854"/>
              <a:satOff val="13017"/>
              <a:lumOff val="-215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1FDB8-FD71-3443-A590-D917A1EAB2D4}">
      <dsp:nvSpPr>
        <dsp:cNvPr id="0" name=""/>
        <dsp:cNvSpPr/>
      </dsp:nvSpPr>
      <dsp:spPr>
        <a:xfrm>
          <a:off x="2257761" y="1796901"/>
          <a:ext cx="68559" cy="68559"/>
        </a:xfrm>
        <a:prstGeom prst="ellipse">
          <a:avLst/>
        </a:prstGeom>
        <a:solidFill>
          <a:schemeClr val="accent2">
            <a:hueOff val="-6190854"/>
            <a:satOff val="13017"/>
            <a:lumOff val="-215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5CC4A-BDA8-E54B-A2AE-BD5844C387FB}">
      <dsp:nvSpPr>
        <dsp:cNvPr id="0" name=""/>
        <dsp:cNvSpPr/>
      </dsp:nvSpPr>
      <dsp:spPr>
        <a:xfrm rot="8100000">
          <a:off x="4257141" y="422015"/>
          <a:ext cx="269326" cy="269326"/>
        </a:xfrm>
        <a:prstGeom prst="teardrop">
          <a:avLst>
            <a:gd name="adj" fmla="val 115000"/>
          </a:avLst>
        </a:prstGeom>
        <a:solidFill>
          <a:schemeClr val="accent2">
            <a:hueOff val="-12381708"/>
            <a:satOff val="26034"/>
            <a:lumOff val="-4313"/>
            <a:alphaOff val="0"/>
          </a:schemeClr>
        </a:solidFill>
        <a:ln w="12700" cap="flat" cmpd="sng" algn="ctr">
          <a:solidFill>
            <a:schemeClr val="accent2">
              <a:hueOff val="-12381708"/>
              <a:satOff val="26034"/>
              <a:lumOff val="-43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C0D8D-925A-C24A-BF51-BDA3F5A8C793}">
      <dsp:nvSpPr>
        <dsp:cNvPr id="0" name=""/>
        <dsp:cNvSpPr/>
      </dsp:nvSpPr>
      <dsp:spPr>
        <a:xfrm>
          <a:off x="4287061" y="451935"/>
          <a:ext cx="209487" cy="2094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D1D28-5A95-F747-ADBD-F82D63D5D2A1}">
      <dsp:nvSpPr>
        <dsp:cNvPr id="0" name=""/>
        <dsp:cNvSpPr/>
      </dsp:nvSpPr>
      <dsp:spPr>
        <a:xfrm>
          <a:off x="4582247" y="747122"/>
          <a:ext cx="3495977" cy="10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Sprint 6 (May 9 – May 20) – Testing overall flow and authentication of fingerprints with respect to the already available process and Field testing.</a:t>
          </a:r>
        </a:p>
      </dsp:txBody>
      <dsp:txXfrm>
        <a:off x="4582247" y="747122"/>
        <a:ext cx="3495977" cy="1084059"/>
      </dsp:txXfrm>
    </dsp:sp>
    <dsp:sp modelId="{532BACD9-CA12-304D-8C8E-E70A1F6700F5}">
      <dsp:nvSpPr>
        <dsp:cNvPr id="0" name=""/>
        <dsp:cNvSpPr/>
      </dsp:nvSpPr>
      <dsp:spPr>
        <a:xfrm>
          <a:off x="4582247" y="366236"/>
          <a:ext cx="3495977" cy="38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9–20 May</a:t>
          </a:r>
        </a:p>
      </dsp:txBody>
      <dsp:txXfrm>
        <a:off x="4582247" y="366236"/>
        <a:ext cx="3495977" cy="380885"/>
      </dsp:txXfrm>
    </dsp:sp>
    <dsp:sp modelId="{FDF2BFC0-7B52-B144-84F4-57D95F4E004C}">
      <dsp:nvSpPr>
        <dsp:cNvPr id="0" name=""/>
        <dsp:cNvSpPr/>
      </dsp:nvSpPr>
      <dsp:spPr>
        <a:xfrm>
          <a:off x="4391805" y="747122"/>
          <a:ext cx="0" cy="1084059"/>
        </a:xfrm>
        <a:prstGeom prst="line">
          <a:avLst/>
        </a:prstGeom>
        <a:noFill/>
        <a:ln w="12700" cap="flat" cmpd="sng" algn="ctr">
          <a:solidFill>
            <a:schemeClr val="accent2">
              <a:hueOff val="-12381708"/>
              <a:satOff val="26034"/>
              <a:lumOff val="-4313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80FE0-B083-684A-BC4F-1DE9EED5114E}">
      <dsp:nvSpPr>
        <dsp:cNvPr id="0" name=""/>
        <dsp:cNvSpPr/>
      </dsp:nvSpPr>
      <dsp:spPr>
        <a:xfrm>
          <a:off x="4356906" y="1796901"/>
          <a:ext cx="68559" cy="68559"/>
        </a:xfrm>
        <a:prstGeom prst="ellipse">
          <a:avLst/>
        </a:prstGeom>
        <a:solidFill>
          <a:schemeClr val="accent2">
            <a:hueOff val="-12381708"/>
            <a:satOff val="26034"/>
            <a:lumOff val="-431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9F2AC-6A47-D04C-88CB-5B5B9F6C03A6}">
      <dsp:nvSpPr>
        <dsp:cNvPr id="0" name=""/>
        <dsp:cNvSpPr/>
      </dsp:nvSpPr>
      <dsp:spPr>
        <a:xfrm rot="18900000">
          <a:off x="6356286" y="2971020"/>
          <a:ext cx="269326" cy="269326"/>
        </a:xfrm>
        <a:prstGeom prst="teardrop">
          <a:avLst>
            <a:gd name="adj" fmla="val 115000"/>
          </a:avLst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accent2">
              <a:hueOff val="-18572562"/>
              <a:satOff val="39051"/>
              <a:lumOff val="-64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EB368-EB33-9547-95E7-8B92B07FC75A}">
      <dsp:nvSpPr>
        <dsp:cNvPr id="0" name=""/>
        <dsp:cNvSpPr/>
      </dsp:nvSpPr>
      <dsp:spPr>
        <a:xfrm>
          <a:off x="6386206" y="3000940"/>
          <a:ext cx="209487" cy="2094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ED79A-F696-224B-BF9F-DB8C7E9F80A0}">
      <dsp:nvSpPr>
        <dsp:cNvPr id="0" name=""/>
        <dsp:cNvSpPr/>
      </dsp:nvSpPr>
      <dsp:spPr>
        <a:xfrm>
          <a:off x="6681392" y="1831181"/>
          <a:ext cx="3495977" cy="1084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Installation of Sensors to ATM by May 31</a:t>
          </a:r>
        </a:p>
      </dsp:txBody>
      <dsp:txXfrm>
        <a:off x="6681392" y="1831181"/>
        <a:ext cx="3495977" cy="1084059"/>
      </dsp:txXfrm>
    </dsp:sp>
    <dsp:sp modelId="{B1FAF223-3B6C-8040-ACC8-409FAAA498A9}">
      <dsp:nvSpPr>
        <dsp:cNvPr id="0" name=""/>
        <dsp:cNvSpPr/>
      </dsp:nvSpPr>
      <dsp:spPr>
        <a:xfrm>
          <a:off x="6681392" y="2915240"/>
          <a:ext cx="3495977" cy="38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31 May</a:t>
          </a:r>
        </a:p>
      </dsp:txBody>
      <dsp:txXfrm>
        <a:off x="6681392" y="2915240"/>
        <a:ext cx="3495977" cy="380885"/>
      </dsp:txXfrm>
    </dsp:sp>
    <dsp:sp modelId="{6F4A51B2-384C-E846-A58A-3BE63A80D6A0}">
      <dsp:nvSpPr>
        <dsp:cNvPr id="0" name=""/>
        <dsp:cNvSpPr/>
      </dsp:nvSpPr>
      <dsp:spPr>
        <a:xfrm>
          <a:off x="6490949" y="1831181"/>
          <a:ext cx="0" cy="1084059"/>
        </a:xfrm>
        <a:prstGeom prst="line">
          <a:avLst/>
        </a:prstGeom>
        <a:noFill/>
        <a:ln w="12700" cap="flat" cmpd="sng" algn="ctr">
          <a:solidFill>
            <a:schemeClr val="accent2">
              <a:hueOff val="-18572562"/>
              <a:satOff val="39051"/>
              <a:lumOff val="-647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43964-C772-754A-83DB-F4FDB2696E87}">
      <dsp:nvSpPr>
        <dsp:cNvPr id="0" name=""/>
        <dsp:cNvSpPr/>
      </dsp:nvSpPr>
      <dsp:spPr>
        <a:xfrm>
          <a:off x="6456051" y="1796901"/>
          <a:ext cx="68559" cy="68559"/>
        </a:xfrm>
        <a:prstGeom prst="ellipse">
          <a:avLst/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</dgm:shape>
        </dgm:if>
        <dgm:else name="ArrowShapeRTL">
          <dgm:shape xmlns:r="http://schemas.openxmlformats.org/officeDocument/2006/relationships" type="line" r:blip="" zOrderOff="-1">
            <dgm:adjLst/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type="teardrop" r:blip="" rot="135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type="teardrop" r:blip="" rot="-45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parTxLTRAlign" val="l"/>
                      <dgm:param type="parTxRTLAlign" val="l"/>
                      <dgm:param type="shpTxLTRAlignCh" val="l"/>
                      <dgm:param type="shpTxRTLAlignCh" val="l"/>
                      <dgm:param type="txAnchorVertCh" val="t"/>
                      <dgm:param type="txAnchorVert" val="t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parTxLTRAlign" val="l"/>
                      <dgm:param type="parTxRTLAlign" val="l"/>
                      <dgm:param type="shpTxLTRAlignCh" val="l"/>
                      <dgm:param type="shpTxRTLAlignCh" val="l"/>
                      <dgm:param type="txAnchorVertCh" val="b"/>
                      <dgm:param type="txAnchorVert" val="b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parTxLTRAlign" val="l"/>
                  <dgm:param type="parTxRTLAlign" val="l"/>
                  <dgm:param type="txAnchorVert" val="mid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type="teardrop" r:blip="" rot="135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type="teardrop" r:blip="" rot="-45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parTxLTRAlign" val="l"/>
                      <dgm:param type="parTxRTLAlign" val="l"/>
                      <dgm:param type="shpTxLTRAlignCh" val="l"/>
                      <dgm:param type="shpTxRTLAlignCh" val="l"/>
                      <dgm:param type="txAnchorVertCh" val="t"/>
                      <dgm:param type="txAnchorVert" val="t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parTxLTRAlign" val="l"/>
                      <dgm:param type="parTxRTLAlign" val="l"/>
                      <dgm:param type="shpTxLTRAlignCh" val="l"/>
                      <dgm:param type="shpTxRTLAlignCh" val="l"/>
                      <dgm:param type="txAnchorVertCh" val="b"/>
                      <dgm:param type="txAnchorVert" val="b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parTxLTRAlign" val="l"/>
                  <dgm:param type="parTxRTLAlign" val="l"/>
                  <dgm:param type="txAnchorVert" val="mid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</dgm:shape>
        </dgm:if>
        <dgm:else name="ArrowShapeRTL">
          <dgm:shape xmlns:r="http://schemas.openxmlformats.org/officeDocument/2006/relationships" type="line" r:blip="" zOrderOff="-1">
            <dgm:adjLst/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type="teardrop" r:blip="" rot="135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type="teardrop" r:blip="" rot="-45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parTxLTRAlign" val="l"/>
                      <dgm:param type="parTxRTLAlign" val="l"/>
                      <dgm:param type="shpTxLTRAlignCh" val="l"/>
                      <dgm:param type="shpTxRTLAlignCh" val="l"/>
                      <dgm:param type="txAnchorVertCh" val="t"/>
                      <dgm:param type="txAnchorVert" val="t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parTxLTRAlign" val="l"/>
                      <dgm:param type="parTxRTLAlign" val="l"/>
                      <dgm:param type="shpTxLTRAlignCh" val="l"/>
                      <dgm:param type="shpTxRTLAlignCh" val="l"/>
                      <dgm:param type="txAnchorVertCh" val="b"/>
                      <dgm:param type="txAnchorVert" val="b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parTxLTRAlign" val="l"/>
                  <dgm:param type="parTxRTLAlign" val="l"/>
                  <dgm:param type="txAnchorVert" val="mid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type="teardrop" r:blip="" rot="135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type="teardrop" r:blip="" rot="-45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parTxLTRAlign" val="l"/>
                      <dgm:param type="parTxRTLAlign" val="l"/>
                      <dgm:param type="shpTxLTRAlignCh" val="l"/>
                      <dgm:param type="shpTxRTLAlignCh" val="l"/>
                      <dgm:param type="txAnchorVertCh" val="t"/>
                      <dgm:param type="txAnchorVert" val="t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parTxLTRAlign" val="l"/>
                      <dgm:param type="parTxRTLAlign" val="l"/>
                      <dgm:param type="shpTxLTRAlignCh" val="l"/>
                      <dgm:param type="shpTxRTLAlignCh" val="l"/>
                      <dgm:param type="txAnchorVertCh" val="b"/>
                      <dgm:param type="txAnchorVert" val="b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parTxLTRAlign" val="l"/>
                  <dgm:param type="parTxRTLAlign" val="l"/>
                  <dgm:param type="txAnchorVert" val="mid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831A-9C58-4747-8D8D-151A44072CB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273EC-69C1-D344-B65D-8248339CC54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273EC-69C1-D344-B65D-8248339CC54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/>
          <p:cNvPicPr>
            <a:picLocks noChangeAspect="1"/>
          </p:cNvPicPr>
          <p:nvPr/>
        </p:nvPicPr>
        <p:blipFill>
          <a:blip r:embed="rId1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3" Type="http://schemas.openxmlformats.org/officeDocument/2006/relationships/diagramData" Target="../diagrams/data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svg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microsoft.com/office/2007/relationships/diagramDrawing" Target="../diagrams/drawing4.xml"/><Relationship Id="rId7" Type="http://schemas.openxmlformats.org/officeDocument/2006/relationships/diagramColors" Target="../diagrams/colors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3" Type="http://schemas.openxmlformats.org/officeDocument/2006/relationships/diagramData" Target="../diagrams/data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8" name="Rectangle 1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1" name="Picture 3" descr="Colored pins pinned on a calendar"/>
          <p:cNvPicPr>
            <a:picLocks noChangeAspect="1"/>
          </p:cNvPicPr>
          <p:nvPr/>
        </p:nvPicPr>
        <p:blipFill rotWithShape="1">
          <a:blip r:embed="rId1">
            <a:alphaModFix amt="60000"/>
          </a:blip>
          <a:srcRect t="7874" b="7874"/>
          <a:stretch>
            <a:fillRect/>
          </a:stretch>
        </p:blipFill>
        <p:spPr>
          <a:xfrm>
            <a:off x="-2444" y="9910"/>
            <a:ext cx="12194444" cy="6858000"/>
          </a:xfrm>
          <a:prstGeom prst="rect">
            <a:avLst/>
          </a:prstGeom>
        </p:spPr>
      </p:pic>
      <p:grpSp>
        <p:nvGrpSpPr>
          <p:cNvPr id="130" name="Group 129"/>
          <p:cNvGrpSpPr>
            <a:grpSpLocks noGrp="1" noRot="1" noChangeAspect="1" noMove="1" noResize="1" noUngrp="1"/>
          </p:cNvGrpSpPr>
          <p:nvPr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3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Fingerprint based ATM Machine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862888" cy="2467386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PROJECT PROGRESS REPORT</a:t>
            </a:r>
            <a:endParaRPr lang="en-US" sz="22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200" dirty="0" err="1">
                <a:solidFill>
                  <a:srgbClr val="FFFFFF"/>
                </a:solidFill>
              </a:rPr>
              <a:t>Kiruthiga</a:t>
            </a:r>
            <a:r>
              <a:rPr lang="en-US" sz="2200" dirty="0">
                <a:solidFill>
                  <a:srgbClr val="FFFFFF"/>
                </a:solidFill>
              </a:rPr>
              <a:t> Ravindran</a:t>
            </a:r>
            <a:endParaRPr lang="en-US" sz="2200" dirty="0">
              <a:solidFill>
                <a:srgbClr val="FFFFFF"/>
              </a:solidFill>
            </a:endParaRPr>
          </a:p>
          <a:p>
            <a:pPr algn="l">
              <a:buFontTx/>
            </a:pPr>
            <a:endParaRPr lang="en-US" sz="22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2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2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200" dirty="0">
              <a:solidFill>
                <a:srgbClr val="FFFFFF"/>
              </a:solidFill>
            </a:endParaRPr>
          </a:p>
          <a:p>
            <a:pPr algn="l"/>
            <a:endParaRPr lang="en-US" sz="2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/>
          <p:cNvGrpSpPr>
            <a:grpSpLocks noGrp="1" noRot="1" noChangeAspect="1" noMove="1" noResize="1" noUngrp="1"/>
          </p:cNvGrpSpPr>
          <p:nvPr/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>
              <a:alphaModFix amt="10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alphaModFix amt="7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Priorities &amp; Deadlines</a:t>
            </a:r>
            <a:endParaRPr lang="en-US" dirty="0"/>
          </a:p>
        </p:txBody>
      </p:sp>
      <p:graphicFrame>
        <p:nvGraphicFramePr>
          <p:cNvPr id="21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5760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Pending Work - Responsibility Matrix</a:t>
            </a:r>
            <a:endParaRPr lang="en-US" dirty="0"/>
          </a:p>
        </p:txBody>
      </p:sp>
      <p:graphicFrame>
        <p:nvGraphicFramePr>
          <p:cNvPr id="8" name="Table 8"/>
          <p:cNvGraphicFramePr>
            <a:graphicFrameLocks noGrp="1"/>
          </p:cNvGraphicFramePr>
          <p:nvPr>
            <p:ph idx="1"/>
          </p:nvPr>
        </p:nvGraphicFramePr>
        <p:xfrm>
          <a:off x="458694" y="1070811"/>
          <a:ext cx="11274520" cy="415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3327"/>
                <a:gridCol w="1624263"/>
                <a:gridCol w="1612232"/>
                <a:gridCol w="1455821"/>
                <a:gridCol w="1698877"/>
              </a:tblGrid>
              <a:tr h="439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Kiruthiga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Akshaya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Naveen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Sri Krishna</a:t>
                      </a:r>
                      <a:endParaRPr lang="en-US" dirty="0"/>
                    </a:p>
                  </a:txBody>
                  <a:tcPr/>
                </a:tc>
              </a:tr>
              <a:tr h="439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 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6376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Integrate sensor and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6232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 Connection to integrated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7002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 and retrieval of Fingerprints using integrated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39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Flow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439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 Testing &amp; security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439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Installation of Sensors to ATM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011653" y="5594684"/>
            <a:ext cx="2454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Responsible</a:t>
            </a:r>
            <a:endParaRPr lang="en-US" dirty="0"/>
          </a:p>
          <a:p>
            <a:r>
              <a:rPr lang="en-US" dirty="0"/>
              <a:t>S = Support / Assists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2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3" name="Group 32"/>
          <p:cNvGrpSpPr>
            <a:grpSpLocks noGrp="1" noRot="1" noChangeAspect="1" noMove="1" noResize="1" noUngrp="1"/>
          </p:cNvGrpSpPr>
          <p:nvPr/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alphaModFix amt="15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1" name="Picture 34"/>
            <p:cNvPicPr>
              <a:picLocks noChangeAspect="1"/>
            </p:cNvPicPr>
            <p:nvPr/>
          </p:nvPicPr>
          <p:blipFill>
            <a:blip r:embed="rId3">
              <a:alphaModFix amt="7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800" y="744909"/>
            <a:ext cx="55626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</a:t>
            </a:r>
            <a:endParaRPr lang="en-US" dirty="0"/>
          </a:p>
        </p:txBody>
      </p:sp>
      <p:pic>
        <p:nvPicPr>
          <p:cNvPr id="22" name="Graphic 21" descr="Handshak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742" y="1017640"/>
            <a:ext cx="4817466" cy="4817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">
              <a:alphaModFix amt="7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>
              <a:fillRect/>
            </a:stretch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">
              <a:alphaModFix amt="15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>
              <a:fillRect/>
            </a:stretch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59814"/>
            <a:ext cx="5119687" cy="4546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PROJECT </a:t>
            </a:r>
            <a:endParaRPr lang="en-US" dirty="0"/>
          </a:p>
        </p:txBody>
      </p:sp>
      <p:graphicFrame>
        <p:nvGraphicFramePr>
          <p:cNvPr id="18" name="Content Placeholder 2"/>
          <p:cNvGraphicFramePr>
            <a:graphicFrameLocks noGrp="1"/>
          </p:cNvGraphicFramePr>
          <p:nvPr>
            <p:ph idx="1"/>
          </p:nvPr>
        </p:nvGraphicFramePr>
        <p:xfrm>
          <a:off x="6496048" y="1243013"/>
          <a:ext cx="5161057" cy="4929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" y="1243013"/>
            <a:ext cx="53292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The aim of the project is to ensure utmost security to the ATM’s by using fingerprint authentication.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Fingerprint Sensor is installed in the ATMs for authentication purpose instead of inserting the plastic card.’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Even if the ATM card is stolen / misplaced, the money will still be safe.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The existing ATM system will not be altered in the implementation of this system.</a:t>
            </a: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6050" y="271463"/>
            <a:ext cx="47895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>
                <a:latin typeface="+mj-lt"/>
                <a:ea typeface="+mj-ea"/>
                <a:cs typeface="+mj-cs"/>
              </a:rPr>
              <a:t>MEMBERS INVOLVED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8" name="Picture 2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9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5" y="559813"/>
            <a:ext cx="9067799" cy="73558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PROJECT TIMELINE &amp; MILESTONES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63917" y="1295401"/>
          <a:ext cx="9067215" cy="556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94" y="-151598"/>
            <a:ext cx="10895106" cy="1325563"/>
          </a:xfrm>
        </p:spPr>
        <p:txBody>
          <a:bodyPr/>
          <a:lstStyle/>
          <a:p>
            <a:r>
              <a:rPr lang="en-US"/>
              <a:t>Current Status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58694" y="721895"/>
          <a:ext cx="11274612" cy="600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WBS</a:t>
            </a:r>
            <a:endParaRPr lang="en-US" sz="52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8694" y="514351"/>
          <a:ext cx="11274612" cy="5630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Information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458788" y="1949450"/>
          <a:ext cx="112744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865"/>
                <a:gridCol w="5582652"/>
                <a:gridCol w="2069432"/>
                <a:gridCol w="1927475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Fingerprint Based ATM upgrade network information</a:t>
                      </a:r>
                      <a:endParaRPr 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Preceding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Requirements &amp; Project Initiation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Sensor Modelling /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Creation, Storage and load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of Sensors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of Sensor, Image Processing and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C,D,E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Single integrated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Testing &amp; Security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Installation on ATM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4" name="Group 23"/>
          <p:cNvGrpSpPr>
            <a:grpSpLocks noGrp="1" noRot="1" noChangeAspect="1" noMove="1" noResize="1" noUngrp="1"/>
          </p:cNvGrpSpPr>
          <p:nvPr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">
              <a:alphaModFix amt="15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alphaModFix amt="7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00"/>
            <a:ext cx="4737100" cy="1308100"/>
          </a:xfrm>
        </p:spPr>
        <p:txBody>
          <a:bodyPr>
            <a:normAutofit/>
          </a:bodyPr>
          <a:lstStyle/>
          <a:p>
            <a:r>
              <a:rPr lang="en-US" dirty="0"/>
              <a:t>Network Diagram</a:t>
            </a:r>
            <a:endParaRPr lang="en-US" dirty="0"/>
          </a:p>
        </p:txBody>
      </p:sp>
      <p:pic>
        <p:nvPicPr>
          <p:cNvPr id="15" name="Picture 14" descr="A picture containing graphical user interfac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334" y="-1605639"/>
            <a:ext cx="4686566" cy="11927312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>
              <a:fillRect/>
            </a:stretch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318" y="914401"/>
            <a:ext cx="4800600" cy="571499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Issues Faced</a:t>
            </a:r>
            <a:endParaRPr lang="en-US" dirty="0"/>
          </a:p>
        </p:txBody>
      </p:sp>
      <p:graphicFrame>
        <p:nvGraphicFramePr>
          <p:cNvPr id="22" name="Content Placeholder 2"/>
          <p:cNvGraphicFramePr>
            <a:graphicFrameLocks noGrp="1"/>
          </p:cNvGraphicFramePr>
          <p:nvPr>
            <p:ph idx="1"/>
          </p:nvPr>
        </p:nvGraphicFramePr>
        <p:xfrm>
          <a:off x="6324601" y="1485900"/>
          <a:ext cx="4800600" cy="444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24601" y="785813"/>
            <a:ext cx="4991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+mj-lt"/>
                <a:ea typeface="+mj-ea"/>
                <a:cs typeface="+mj-cs"/>
              </a:rPr>
              <a:t>Tasks Accomplished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0495" y="1493699"/>
            <a:ext cx="5145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Production of Sensors is expected to complete by  April 8, but will likely extend till April 15 – Completion of integration of Sensors will be delayed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Integration will be completed by May 6, but parallel testing can be started to compensate the loss of time.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2"/>
          <p:cNvGrpSpPr>
            <a:grpSpLocks noGrp="1" noRot="1" noChangeAspect="1" noMove="1" noResize="1" noUngrp="1"/>
          </p:cNvGrpSpPr>
          <p:nvPr/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>
              <a:alphaModFix amt="10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alphaModFix amt="7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Project Timeline</a:t>
            </a:r>
            <a:endParaRPr lang="en-US" dirty="0"/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</Words>
  <Application>WPS Presentation</Application>
  <PresentationFormat>Widescreen</PresentationFormat>
  <Paragraphs>193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AvenirNext LT Pro Medium</vt:lpstr>
      <vt:lpstr>苹方-简</vt:lpstr>
      <vt:lpstr>Sabon Next LT</vt:lpstr>
      <vt:lpstr>Avenir Next LT Pro</vt:lpstr>
      <vt:lpstr>微软雅黑</vt:lpstr>
      <vt:lpstr>汉仪旗黑</vt:lpstr>
      <vt:lpstr>Arial Unicode MS</vt:lpstr>
      <vt:lpstr>Calibri</vt:lpstr>
      <vt:lpstr>Helvetica Neue</vt:lpstr>
      <vt:lpstr>DappledVTI</vt:lpstr>
      <vt:lpstr>Fingerprint based ATM Machine</vt:lpstr>
      <vt:lpstr>PROJECT </vt:lpstr>
      <vt:lpstr>PROJECT TIMELINE &amp; MILESTONES</vt:lpstr>
      <vt:lpstr>Current Status</vt:lpstr>
      <vt:lpstr>WBS</vt:lpstr>
      <vt:lpstr>Network Information</vt:lpstr>
      <vt:lpstr>Network Diagram</vt:lpstr>
      <vt:lpstr>Issues Faced</vt:lpstr>
      <vt:lpstr>Project Timeline</vt:lpstr>
      <vt:lpstr>Priorities &amp; Deadlines</vt:lpstr>
      <vt:lpstr>Pending Work - Responsibility Matrix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based ATM Machine</dc:title>
  <dc:creator>Ravindran, Kiruthiga</dc:creator>
  <cp:lastModifiedBy>kiruthi</cp:lastModifiedBy>
  <cp:revision>12</cp:revision>
  <dcterms:created xsi:type="dcterms:W3CDTF">2022-05-31T22:50:04Z</dcterms:created>
  <dcterms:modified xsi:type="dcterms:W3CDTF">2022-05-31T22:50:04Z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</Properties>
</file>