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919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494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4405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5013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26251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423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4199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0312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901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047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629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0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1656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2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149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374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56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0C44BCA-A7E1-4F9A-9F2E-45369B3D18A0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AA143-FF8D-4510-ADA7-BCAC0AF5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0087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NrZkdUHsAwjMTRAeU-BTjsh0FE6lIpOV/edit?usp=sharing&amp;ouid=113433772495243206201&amp;rtpof=true&amp;sd=true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513C2-3009-92A7-7878-DAD22D6569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847459"/>
            <a:ext cx="8825658" cy="2071503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 AND PURCHASE BEHAVIOR ANALYSIS...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8B8B3B-BCD7-DC16-DC65-F565424B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171" y="4226874"/>
            <a:ext cx="8825658" cy="86142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G. Kiruthik Chakra | </a:t>
            </a:r>
            <a:r>
              <a:rPr lang="en-IN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BADM-WD-T-B9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7067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6C88-9A88-FCB2-6319-3F2958226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062" y="65314"/>
            <a:ext cx="9404723" cy="1054359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TASK-9 SCATTER PLOT FOR AGE VS PURCHASE AMOUNT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9E4D5-5C1B-5EE2-3BBE-56DDBCC6A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47" y="989045"/>
            <a:ext cx="11135341" cy="5803641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Explore the relationship between Age and Amount.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scatter plot to identify patterns or trends in spending behavior.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25FCC-8838-7322-D71A-0883516A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955" y="1973242"/>
            <a:ext cx="10248933" cy="41476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D97054-DB8E-A50F-1224-0142EBD20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955" y="6120882"/>
            <a:ext cx="10248933" cy="32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3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2E3A-D08D-8FB1-EF9A-B96D6417D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TASK-10 BAR PLOT FOR TOTAL PURCHASES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41E35-9E6D-DD46-C4B2-52A4E41BD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548882"/>
            <a:ext cx="10746567" cy="5131836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Compare the total number of purchases across Product Categories.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bar plot to identify the most popular categories.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F21723-FD4C-B033-0E28-9FDB9DA26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873" y="2737460"/>
            <a:ext cx="9404723" cy="374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39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544E-2108-9C69-DDAF-A019B811B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4947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TASK-11 CONTINUOS VS CONTINUOS ANALYSIS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97B44-3703-C05A-2EFC-ABF73121F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492898"/>
            <a:ext cx="10727905" cy="5141167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how Purchase Amounts vary with Customer Age.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continuous variables to identify correlations or trends.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5D35C4-2E0C-37F1-9761-51091D6738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551" y="2602426"/>
            <a:ext cx="9526555" cy="380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450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7D67F8-C4BA-F21A-F5EB-B368A8A20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4359" y="719840"/>
            <a:ext cx="9283959" cy="23925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63FB20-5A64-6C6F-3C28-EE3D8B6C8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358" y="3429000"/>
            <a:ext cx="9283959" cy="2540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77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FF1D63-9E68-DAA1-1F19-A1E18214C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92" y="623835"/>
            <a:ext cx="9507893" cy="28051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5F88642-676E-265A-4F1E-C760BDA0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792" y="3596515"/>
            <a:ext cx="9507893" cy="281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13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3DEC0C-D562-58B1-3E11-A6B9EF52B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06" y="102637"/>
            <a:ext cx="9909111" cy="18194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A3B2FF-1D7F-801A-DF71-753BA7C06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206" y="2034073"/>
            <a:ext cx="9909111" cy="4721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453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7D4ED-A6FF-0C6B-4D11-F10F26BF6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05494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TASK-12 LINE PLOT FOR MONTHLY PURCHASE TRENDS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F749F-9FBA-077C-5520-340142F96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1" y="1474237"/>
            <a:ext cx="10588925" cy="5150497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the number of purchases made in each month.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line plot to identify peak shopping periods.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41836C-7EA5-429D-F456-C42716E00E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081" y="2528595"/>
            <a:ext cx="9404722" cy="372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756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90210-F59B-6030-C84F-6C3EC921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989" y="1455759"/>
            <a:ext cx="8946541" cy="419548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link for this project findings and calculations excel sheet: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https://docs.google.com/spreadsheets/d/1NrZkdUHsAwjMTRAeU-BTjsh0FE6lIpOV/edit?usp=sharing&amp;ouid=113433772495243206201&amp;rtpof=true&amp;sd=true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219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FA39D-A67B-03B1-5FEB-FE13B575B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7051" y="2728735"/>
            <a:ext cx="3897897" cy="140053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THANKYOU…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73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DD8E-B608-D420-B100-E55FCDCB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TASK-1 STYLING TABULATION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A3FAB-1CD8-44DE-9859-010663772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147665"/>
            <a:ext cx="8946541" cy="5100735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Format the dataset to improve readability.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Bold headers, apply alternating row colors, and format the Amount column as currency.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60FBF9-F119-A51A-AD3A-3968DF1A8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147" y="2332654"/>
            <a:ext cx="7141811" cy="391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5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C76DF-0754-F73D-AA8B-D67E8AA2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69592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TASK-2 AGE DISTRIBUTION HISTOGRAM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245AC-77CF-7FA8-AAEF-F9578FB1BE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222310"/>
            <a:ext cx="10793220" cy="5026089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customer age distribution.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Group ages into bins and create a histogram to analyze which age groups are most prominent.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69D07-6246-2D34-E780-89F9661D3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849" y="2361583"/>
            <a:ext cx="9885039" cy="357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877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D0C7-D801-1418-5A82-5602AABB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545658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TASK-3 BOX PLOT FOR PURCHASE AMOUNT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7D621-BF82-7D06-1D0A-37A21DA81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64" y="1156996"/>
            <a:ext cx="10543592" cy="5551714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Examine the variability in Amount spent across Product Categories.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Plot a box plot to identify outliers and the median purchase amounts.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8B62A5-A7F6-A197-9C04-D0E9406E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844" y="2118050"/>
            <a:ext cx="9604311" cy="43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05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48C9-2D57-6903-FC11-A6D8B6BA6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858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TASK-4 PIE CHART FOR CUSTOMER DISTRIBUTION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11F6-3617-94EA-FDB7-C8EC69080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885" y="1520890"/>
            <a:ext cx="11243387" cy="5094514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 the percentage of customers in each Region with a pie chart.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Display percentages and highlight the region with the highest customer base.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b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65BA1F-A55E-2D0C-0B17-AA15F2C1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939" y="2603242"/>
            <a:ext cx="9993085" cy="401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976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49B56-E1FA-7E22-9A39-74BF27F9A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49511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TASK-5 DONUT CHART FOR PRODUCT REVENUE CONTRIBUTION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6974E-3799-1B35-F8E8-308EBBD30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1502230"/>
            <a:ext cx="11243388" cy="5271794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the contribution of each Product Category to the total revenue.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donut chart to display the data visually.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2DDE50-5054-9E59-C630-2C3BA3D4B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8253" y="2556588"/>
            <a:ext cx="10170367" cy="40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624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6255-431C-5EE2-E7F0-98A166779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77502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TASK-6 STACKED BAR PLOT FOR REGIONAL REVENUE BY GENDER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CCB2C-298B-A1D5-08FE-833E831EA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870" y="1530220"/>
            <a:ext cx="10683550" cy="5225143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total revenue by Region, segmented by Gender.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stacked bar plot for better comparison.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489D5-3F4F-8A08-57B7-B4A23A15E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592" y="2607722"/>
            <a:ext cx="9731827" cy="398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3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361DE-B7C5-A464-F13C-1E9704C4F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58841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TASK-7 RELATIVE STACKED BAR PLOT FOR AGE GROUP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BF44B-1E8C-BDDE-503F-F95C8BEB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241" y="1511558"/>
            <a:ext cx="10823509" cy="5197152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proportion of purchases made by different age groups in each Region.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Represent data proportionally in a stacked bar plot.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 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45256-2630-02AB-F761-13D59BF31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972" y="2556588"/>
            <a:ext cx="9899778" cy="384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47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0C8B6-BA33-ED04-6ED0-62A8D35F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02858"/>
          </a:xfrm>
        </p:spPr>
        <p:txBody>
          <a:bodyPr/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TASK-8 STACKED AREA PLOT FOR MOTHLY REVENUE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8B646-32AB-505E-A83E-8D0EA2FE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540" y="1455576"/>
            <a:ext cx="10935476" cy="5243804"/>
          </a:xfrm>
        </p:spPr>
        <p:txBody>
          <a:bodyPr/>
          <a:lstStyle/>
          <a:p>
            <a:pPr marL="0" indent="0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monthly revenue trends across Product Categories.</a:t>
            </a:r>
            <a:endParaRPr lang="en-US" b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a stacked area plot to observe how each category contributes over time.</a:t>
            </a:r>
          </a:p>
          <a:p>
            <a:pPr marL="0" indent="0" rtl="0" fontAlgn="base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lang="en-US" sz="18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E08AE-C4A9-AFBB-E26E-FF7651E76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616" y="2458434"/>
            <a:ext cx="10058400" cy="394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48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419</Words>
  <Application>Microsoft Office PowerPoint</Application>
  <PresentationFormat>Widescreen</PresentationFormat>
  <Paragraphs>53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Century Gothic</vt:lpstr>
      <vt:lpstr>Times New Roman</vt:lpstr>
      <vt:lpstr>Wingdings 3</vt:lpstr>
      <vt:lpstr>Ion</vt:lpstr>
      <vt:lpstr>CUSTOMER DEMOGRAPHICS AND PURCHASE BEHAVIOR ANALYSIS...</vt:lpstr>
      <vt:lpstr>TASK-1 STYLING TABULATION</vt:lpstr>
      <vt:lpstr>TASK-2 AGE DISTRIBUTION HISTOGRAM</vt:lpstr>
      <vt:lpstr>TASK-3 BOX PLOT FOR PURCHASE AMOUNT</vt:lpstr>
      <vt:lpstr>TASK-4 PIE CHART FOR CUSTOMER DISTRIBUTION</vt:lpstr>
      <vt:lpstr>TASK-5 DONUT CHART FOR PRODUCT REVENUE CONTRIBUTION</vt:lpstr>
      <vt:lpstr>TASK-6 STACKED BAR PLOT FOR REGIONAL REVENUE BY GENDER</vt:lpstr>
      <vt:lpstr>TASK-7 RELATIVE STACKED BAR PLOT FOR AGE GROUP</vt:lpstr>
      <vt:lpstr>TASK-8 STACKED AREA PLOT FOR MOTHLY REVENUE</vt:lpstr>
      <vt:lpstr>TASK-9 SCATTER PLOT FOR AGE VS PURCHASE AMOUNT</vt:lpstr>
      <vt:lpstr>TASK-10 BAR PLOT FOR TOTAL PURCHASES</vt:lpstr>
      <vt:lpstr>TASK-11 CONTINUOS VS CONTINUOS ANALYSIS</vt:lpstr>
      <vt:lpstr>PowerPoint Presentation</vt:lpstr>
      <vt:lpstr>PowerPoint Presentation</vt:lpstr>
      <vt:lpstr>PowerPoint Presentation</vt:lpstr>
      <vt:lpstr>TASK-12 LINE PLOT FOR MONTHLY PURCHASE TRENDS</vt:lpstr>
      <vt:lpstr>PowerPoint Presentation</vt:lpstr>
      <vt:lpstr>THANKYOU…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3</cp:revision>
  <dcterms:created xsi:type="dcterms:W3CDTF">2025-02-13T09:54:27Z</dcterms:created>
  <dcterms:modified xsi:type="dcterms:W3CDTF">2025-02-14T07:28:47Z</dcterms:modified>
</cp:coreProperties>
</file>