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A2E45-9649-4F73-8F34-A7E3DA3C2F72}" v="9" dt="2022-08-03T03:16:01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0A3C-DBCB-E588-A3E6-5C789B17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6D67-5E2C-FD42-A3E8-E1CBFD662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B876-1A07-A407-1EEE-2537EC6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6E5B-032A-F606-31A5-FACF54DC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7036-50DA-7773-4C46-97FA99DE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333F-4535-C3EB-CF0F-4EBADFB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2E72-09D6-B08D-A37E-E9380738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2640-071E-8630-D098-D4F593F0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AA9D-0E10-DBA0-7760-0640E42F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2527-5784-1199-CBF0-FCBD2138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FADDB-6DFA-1238-A501-309B3829B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D5363-A210-388C-4D90-2C0E9AA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7394-3101-75C5-F67B-58FB5A5F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2E69-7243-F446-F5B4-1F448C6C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DD5C-CB79-C7FE-48A4-22D639D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61B7-6942-28E9-30AA-4D139AD5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EB55-D421-00F3-9D6E-8365A709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AA8-4F2A-82A4-6C56-7D60A8DF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31FE-4A5F-0D3D-1795-FD1DCEB0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7CB5-F894-3377-A86E-1DC6D7BB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E954-5BFF-DA4C-6386-5584C867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C8AE9-78C1-1F0E-D52A-129DE788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0E9F-36F5-A244-D34D-F2C5E148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3CD0-2F5C-2014-DCCF-27E9182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2284-1406-DF68-5340-3994991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FA7-5FA4-D8E8-7029-DA23AA7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F92-C186-977B-C2EC-3C7841892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EF623-DC20-D8A2-A170-EC2E6A56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6EEBB-C631-0374-89AD-696FDF97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2BA4-CD8F-19AD-062B-C9EE1D0A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F864-EFF6-D0FA-6C7B-9B5A8100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CE8-68F4-301B-4135-ED4F2A65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1C07B-8607-1B4D-A248-A883EB2B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1BA1C-DAE6-2627-6B8D-404453A20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8B8D1-FDD5-56DE-8FBF-7D84A413F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07C7C-BF04-F867-8883-FFDED790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5D985-9A15-77F1-891A-05F946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DE096-FB50-6315-3584-5050313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D0F16-E4E5-578B-541E-2D323901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0CBC-0DDF-92EF-B1A1-92E5A1C2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F741-1D53-35C4-7A03-7959E334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07D33-F2E6-7C8D-A255-1E57677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1C4F-56A3-B979-EA46-1C3BEB13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8F666-FA58-0C95-9D94-03A08BE3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848B5-FD3D-666B-C245-1539637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A686-3A6B-87F3-50AC-B9813F98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44AB-55BA-03B0-6544-24CEC1A2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49D8-31DC-7A39-F1C4-84BF6649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B3C7-B0A2-6FE7-9CAD-3C6264F9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0434D-8FAB-0149-D01C-F66CA7C4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5F624-93E4-9384-E25E-7C0DE83B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DAD1-4A9E-D7C5-3CEB-D89592C9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A377-4CF8-EE35-EA6F-148A055A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BBC49-C067-FA5A-6800-0E72DB090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BFCF0-FD18-3573-15C9-CFF231E5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8279-B615-80FD-A705-25907127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092-465D-4BD7-540C-7F2C5D70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B3EE-5435-E698-D49F-8706FEA9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DF8E7-DD65-67FF-8AE9-E9FE613D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CC2C-255A-2F31-03A7-53013F33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915C-1496-3647-EC9D-C25AE0E91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CD82-B1C7-4B18-AF1C-02FDD4B9BED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A121-F8E7-08A4-F043-83A72507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0A9B-1EE8-8172-A4E4-A2852A4C1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0C13-1083-4E7C-9F56-1EDEFA38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onceuponapicture.co.uk/the-collections/the-prediction-collection/" TargetMode="External"/><Relationship Id="rId7" Type="http://schemas.openxmlformats.org/officeDocument/2006/relationships/hyperlink" Target="https://www.picpedia.org/chalkboard/s/stock-pri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peoplematters.in/news/employee-relations/tech-mahindra-lowers-the-age-of-retirement-from-58-years-to-55-years-19430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buy-key-stock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ell-key-stoc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handwriting/r/reference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github.com/krishnaik06/Stock-MArket-Forecasting/blob/master/Untitled.ipynb" TargetMode="External"/><Relationship Id="rId4" Type="http://schemas.openxmlformats.org/officeDocument/2006/relationships/hyperlink" Target="https://finance.yahoo.com/quote/TECHM.NS/histo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omyajohri/computer-forensics-powerpoint-presentatio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568D-071C-596E-D180-97409A18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2239"/>
            <a:ext cx="9144000" cy="8277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7B83F-F966-D713-C853-ADBC1BF87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9259921-E1A1-4AAD-D88A-D34015A8E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738881"/>
            <a:ext cx="12192000" cy="3230880"/>
          </a:xfrm>
          <a:prstGeom prst="rect">
            <a:avLst/>
          </a:prstGeom>
        </p:spPr>
      </p:pic>
      <p:pic>
        <p:nvPicPr>
          <p:cNvPr id="7" name="Picture 6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3960DC28-CBF1-D66A-21A3-B05095D70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6014720" cy="373888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4CF3CCB-9E6A-B6DD-7923-AA7E1D5D9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14720" y="0"/>
            <a:ext cx="6177280" cy="3738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792B73-272B-C2D9-DA47-A6DC54B97187}"/>
              </a:ext>
            </a:extLst>
          </p:cNvPr>
          <p:cNvSpPr txBox="1"/>
          <p:nvPr/>
        </p:nvSpPr>
        <p:spPr>
          <a:xfrm>
            <a:off x="6018295" y="4341138"/>
            <a:ext cx="609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picpedia.org/chalkboard/s/stock-pric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271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5CE7-A735-3998-6984-D247360D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Graphical user interface&#10;&#10;Description automatically generated">
            <a:extLst>
              <a:ext uri="{FF2B5EF4-FFF2-40B4-BE49-F238E27FC236}">
                <a16:creationId xmlns:a16="http://schemas.microsoft.com/office/drawing/2014/main" id="{EDD1EE47-4755-0EC3-AEC4-E85C3683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72BC9C-2C2D-20EA-669E-4C5F74AF8031}"/>
              </a:ext>
            </a:extLst>
          </p:cNvPr>
          <p:cNvSpPr txBox="1"/>
          <p:nvPr/>
        </p:nvSpPr>
        <p:spPr>
          <a:xfrm>
            <a:off x="584200" y="365125"/>
            <a:ext cx="1027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With the past few years dataset of the stock predict the future price of the future price.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6BB2-15FD-745D-13E5-62E37817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E20F7-301B-B3B1-5E40-EEAEB3F15DA9}"/>
              </a:ext>
            </a:extLst>
          </p:cNvPr>
          <p:cNvSpPr/>
          <p:nvPr/>
        </p:nvSpPr>
        <p:spPr>
          <a:xfrm>
            <a:off x="723900" y="365126"/>
            <a:ext cx="5270500" cy="612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7A066-979F-67DE-D94A-A42A38BB5AC6}"/>
              </a:ext>
            </a:extLst>
          </p:cNvPr>
          <p:cNvSpPr/>
          <p:nvPr/>
        </p:nvSpPr>
        <p:spPr>
          <a:xfrm>
            <a:off x="482600" y="681037"/>
            <a:ext cx="11442700" cy="2278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BA7791-FEFC-1CD3-AC97-B17D28DF13E6}"/>
              </a:ext>
            </a:extLst>
          </p:cNvPr>
          <p:cNvSpPr/>
          <p:nvPr/>
        </p:nvSpPr>
        <p:spPr>
          <a:xfrm>
            <a:off x="2705100" y="982187"/>
            <a:ext cx="45719" cy="4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C15F4A2-C27A-742C-9821-4693BDD5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B4A49AA9-6A65-92DC-7F12-2E4DC5A0EE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8900" y="0"/>
            <a:ext cx="12280900" cy="68199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5CE9A-0668-E740-480A-88723FCC6840}"/>
              </a:ext>
            </a:extLst>
          </p:cNvPr>
          <p:cNvSpPr txBox="1"/>
          <p:nvPr/>
        </p:nvSpPr>
        <p:spPr>
          <a:xfrm>
            <a:off x="266700" y="365124"/>
            <a:ext cx="1165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dirty="0">
                <a:solidFill>
                  <a:schemeClr val="bg1">
                    <a:lumMod val="95000"/>
                  </a:schemeClr>
                </a:solidFill>
              </a:rPr>
              <a:t>BACKGROUND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Imported the dataset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Scale the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Split the data into Train and Test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Perform LSTM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Plot the graph  </a:t>
            </a:r>
            <a:r>
              <a:rPr lang="en-IN" sz="3600" dirty="0" err="1">
                <a:solidFill>
                  <a:schemeClr val="bg1">
                    <a:lumMod val="95000"/>
                  </a:schemeClr>
                </a:solidFill>
              </a:rPr>
              <a:t>train,test</a:t>
            </a: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Predict the future price of the stock</a:t>
            </a:r>
          </a:p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051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58F8EF-8590-6B2E-9F48-812C2EAE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" y="838200"/>
            <a:ext cx="5789008" cy="5181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A69936-D7C6-F4EB-71D7-CF8540B66E66}"/>
              </a:ext>
            </a:extLst>
          </p:cNvPr>
          <p:cNvSpPr txBox="1"/>
          <p:nvPr/>
        </p:nvSpPr>
        <p:spPr>
          <a:xfrm>
            <a:off x="6007131" y="1168400"/>
            <a:ext cx="55955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 did?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Model is build using LSTM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Trained the model with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Predict the future value </a:t>
            </a:r>
            <a:r>
              <a:rPr lang="en-US" sz="3600"/>
              <a:t>of stock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D8C39391-6B3D-8F9F-E9F7-973A383E5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b="70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01F9-7CC1-A37A-11DC-F568DFC8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25550"/>
            <a:ext cx="5943600" cy="6065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 </a:t>
            </a:r>
            <a:br>
              <a:rPr lang="en-US" sz="3600" dirty="0"/>
            </a:br>
            <a:r>
              <a:rPr lang="en-US" sz="3600" dirty="0"/>
              <a:t>     LSTM</a:t>
            </a:r>
            <a:r>
              <a:rPr lang="en-US" sz="5400" dirty="0"/>
              <a:t> </a:t>
            </a:r>
            <a:r>
              <a:rPr lang="en-US" sz="3600" dirty="0"/>
              <a:t>Model is build.</a:t>
            </a:r>
            <a:br>
              <a:rPr lang="en-US" sz="3600" dirty="0"/>
            </a:br>
            <a:r>
              <a:rPr lang="en-US" sz="3600" dirty="0"/>
              <a:t>     Future price of the stock </a:t>
            </a:r>
            <a:br>
              <a:rPr lang="en-US" sz="3600" dirty="0"/>
            </a:br>
            <a:r>
              <a:rPr lang="en-US" sz="3600" dirty="0"/>
              <a:t>is predicted</a:t>
            </a:r>
            <a:br>
              <a:rPr lang="en-US" sz="3600" dirty="0"/>
            </a:br>
            <a:br>
              <a:rPr lang="en-US" sz="36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46605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EED6A-EE05-4F0A-892D-327340F39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91440"/>
            <a:ext cx="12192001" cy="70916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673274-9EF3-855D-5F18-04C64ECAD8A2}"/>
              </a:ext>
            </a:extLst>
          </p:cNvPr>
          <p:cNvSpPr txBox="1"/>
          <p:nvPr/>
        </p:nvSpPr>
        <p:spPr>
          <a:xfrm>
            <a:off x="701040" y="4673600"/>
            <a:ext cx="7061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Dataset-</a:t>
            </a:r>
            <a:r>
              <a:rPr lang="en-US" sz="2800" dirty="0">
                <a:hlinkClick r:id="rId4"/>
              </a:rPr>
              <a:t>Tech Mahindra Limited (TECHM.NS) Stock Historical Prices &amp; Data - Yahoo Finance</a:t>
            </a:r>
            <a:endParaRPr lang="en-US" sz="2800" dirty="0"/>
          </a:p>
          <a:p>
            <a:r>
              <a:rPr lang="en-US" sz="2800" dirty="0"/>
              <a:t>Code-</a:t>
            </a:r>
            <a:r>
              <a:rPr lang="en-US" sz="2800" dirty="0">
                <a:hlinkClick r:id="rId5"/>
              </a:rPr>
              <a:t>Stock-</a:t>
            </a:r>
            <a:r>
              <a:rPr lang="en-US" sz="2800" dirty="0" err="1">
                <a:hlinkClick r:id="rId5"/>
              </a:rPr>
              <a:t>MArket</a:t>
            </a:r>
            <a:r>
              <a:rPr lang="en-US" sz="2800" dirty="0">
                <a:hlinkClick r:id="rId5"/>
              </a:rPr>
              <a:t>-Forecasting/</a:t>
            </a:r>
            <a:r>
              <a:rPr lang="en-US" sz="2800" dirty="0" err="1">
                <a:hlinkClick r:id="rId5"/>
              </a:rPr>
              <a:t>Untitled.ipynb</a:t>
            </a:r>
            <a:r>
              <a:rPr lang="en-US" sz="2800" dirty="0">
                <a:hlinkClick r:id="rId5"/>
              </a:rPr>
              <a:t> at master · krishnaik06/Stock-</a:t>
            </a:r>
            <a:r>
              <a:rPr lang="en-US" sz="2800" dirty="0" err="1">
                <a:hlinkClick r:id="rId5"/>
              </a:rPr>
              <a:t>MArket</a:t>
            </a:r>
            <a:r>
              <a:rPr lang="en-US" sz="2800" dirty="0">
                <a:hlinkClick r:id="rId5"/>
              </a:rPr>
              <a:t>-Forecasting (github.com)</a:t>
            </a:r>
            <a:endParaRPr lang="en-US" sz="2800" dirty="0"/>
          </a:p>
          <a:p>
            <a:r>
              <a:rPr lang="en-US" sz="2800"/>
              <a:t>Code-</a:t>
            </a:r>
            <a:r>
              <a:rPr lang="en-US" sz="2800">
                <a:hlinkClick r:id="rId6"/>
              </a:rPr>
              <a:t>Stack Overflow - Where Developers Learn, Share, &amp; Build Careers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208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B448-1D2E-39F3-8D64-C1D66BE8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0977FDC-90AE-606A-4D88-4D297228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1" cy="6893772"/>
          </a:xfrm>
        </p:spPr>
      </p:pic>
    </p:spTree>
    <p:extLst>
      <p:ext uri="{BB962C8B-B14F-4D97-AF65-F5344CB8AC3E}">
        <p14:creationId xmlns:p14="http://schemas.microsoft.com/office/powerpoint/2010/main" val="350428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CONCLUSION       LSTM Model is build.      Future price of the stock  is predicted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 raj</dc:creator>
  <cp:lastModifiedBy>kiruthik raj</cp:lastModifiedBy>
  <cp:revision>2</cp:revision>
  <dcterms:created xsi:type="dcterms:W3CDTF">2022-08-01T07:06:55Z</dcterms:created>
  <dcterms:modified xsi:type="dcterms:W3CDTF">2022-08-03T05:29:41Z</dcterms:modified>
</cp:coreProperties>
</file>