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F799-7FC1-49FD-ACAE-D98E21497A43}" v="59" dt="2022-03-27T18:18:54.371"/>
    <p1510:client id="{A3FB1E9A-5E9E-41BD-8349-C72A65179F79}" v="70" dt="2022-03-27T18:55:03.161"/>
    <p1510:client id="{AB4E9DAE-78DB-478F-82EE-CDCF0B2ABF6E}" v="554" dt="2022-03-27T18:50:47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OEWLeRHq6k?feature=oembed" TargetMode="External"/><Relationship Id="rId5" Type="http://schemas.openxmlformats.org/officeDocument/2006/relationships/hyperlink" Target="https://cartographieia.ca/fr/resources/view/37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68B7-D2E7-4D07-91EE-21F67399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64067"/>
            <a:ext cx="9001462" cy="3076439"/>
          </a:xfrm>
        </p:spPr>
        <p:txBody>
          <a:bodyPr>
            <a:normAutofit/>
          </a:bodyPr>
          <a:lstStyle/>
          <a:p>
            <a:r>
              <a:rPr lang="en-IN" dirty="0"/>
              <a:t>Hypothesis test</a:t>
            </a:r>
            <a:br>
              <a:rPr lang="en-IN" dirty="0"/>
            </a:br>
            <a:r>
              <a:rPr lang="en-IN" dirty="0"/>
              <a:t>BYJU'S ADVERTISEMENT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BF0BD-9F4B-4774-8073-A5AA3AE7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811" y="3640784"/>
            <a:ext cx="973763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IN" sz="2000" dirty="0"/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BAC11-4257-F6AD-2EE6-849FFFD5667B}"/>
              </a:ext>
            </a:extLst>
          </p:cNvPr>
          <p:cNvSpPr txBox="1"/>
          <p:nvPr/>
        </p:nvSpPr>
        <p:spPr>
          <a:xfrm>
            <a:off x="5912603" y="3200399"/>
            <a:ext cx="26915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BY:</a:t>
            </a:r>
            <a:endParaRPr lang="en-US" dirty="0"/>
          </a:p>
          <a:p>
            <a:r>
              <a:rPr lang="en-US" sz="2400" dirty="0"/>
              <a:t>   Kiruthik Raj R</a:t>
            </a:r>
          </a:p>
        </p:txBody>
      </p:sp>
    </p:spTree>
    <p:extLst>
      <p:ext uri="{BB962C8B-B14F-4D97-AF65-F5344CB8AC3E}">
        <p14:creationId xmlns:p14="http://schemas.microsoft.com/office/powerpoint/2010/main" val="18547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0EC0-EE70-45B9-9A6F-B09B3CC8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BYJU’S ADVERTISEMENT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5FE49-C781-46FE-8783-001E66D05AB6}"/>
              </a:ext>
            </a:extLst>
          </p:cNvPr>
          <p:cNvSpPr txBox="1"/>
          <p:nvPr/>
        </p:nvSpPr>
        <p:spPr>
          <a:xfrm>
            <a:off x="7433733" y="3183467"/>
            <a:ext cx="4334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 </a:t>
            </a:r>
          </a:p>
        </p:txBody>
      </p:sp>
      <p:pic>
        <p:nvPicPr>
          <p:cNvPr id="7" name="Online Media 6" title="When You Learn From BYJU’S, Parents Become Your Partners">
            <a:hlinkClick r:id="" action="ppaction://media"/>
            <a:extLst>
              <a:ext uri="{FF2B5EF4-FFF2-40B4-BE49-F238E27FC236}">
                <a16:creationId xmlns:a16="http://schemas.microsoft.com/office/drawing/2014/main" id="{D1D74AE0-60B0-469E-94DB-020D2F77D5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14533" y="2839043"/>
            <a:ext cx="5055423" cy="305043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DC57D8-BBC4-4A0F-AC6A-6E359FE08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8266" y="1792244"/>
            <a:ext cx="4666667" cy="23809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2C350-F648-4787-9E85-9109E1944A85}"/>
              </a:ext>
            </a:extLst>
          </p:cNvPr>
          <p:cNvSpPr txBox="1"/>
          <p:nvPr/>
        </p:nvSpPr>
        <p:spPr>
          <a:xfrm>
            <a:off x="91511" y="4029519"/>
            <a:ext cx="4666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7A85-E06F-4793-AF05-4D1281FF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53533"/>
            <a:ext cx="10025138" cy="5401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BYJU’S ADVERTISEMENT QUOTES:</a:t>
            </a:r>
          </a:p>
          <a:p>
            <a:pPr marL="0" indent="0">
              <a:buNone/>
            </a:pPr>
            <a:r>
              <a:rPr lang="en-IN" dirty="0"/>
              <a:t>    “Parents Becomes My Partner When I Learn From BYJU”S”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Y-Number </a:t>
            </a:r>
            <a:r>
              <a:rPr lang="en-IN"/>
              <a:t>of Subscription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X- Parents having children age between 10-16 and Parents having children age       between 4-9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143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1BBF-7739-459A-BE5A-DE12A433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err="1"/>
              <a:t>Byju’s</a:t>
            </a:r>
            <a:r>
              <a:rPr lang="en-IN" sz="5400" dirty="0"/>
              <a:t> subscribers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2F253-4BA0-52A0-D3BC-D1BE8958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6878"/>
            <a:ext cx="10353762" cy="3695136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subscription                        notsubscribed      subscribed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Parents with children                          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Age between 10-16                250                        445</a:t>
            </a:r>
            <a:endParaRPr lang="en-US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Parents with children 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Age between 4-9                    357                        291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2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01100-F391-716E-0CBE-0A868FD861A8}"/>
              </a:ext>
            </a:extLst>
          </p:cNvPr>
          <p:cNvSpPr txBox="1"/>
          <p:nvPr/>
        </p:nvSpPr>
        <p:spPr>
          <a:xfrm>
            <a:off x="1185621" y="1779722"/>
            <a:ext cx="1037611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Alpha </a:t>
            </a:r>
            <a:r>
              <a:rPr lang="en-US" sz="2000" dirty="0"/>
              <a:t>value </a:t>
            </a:r>
            <a:r>
              <a:rPr lang="en-US" dirty="0"/>
              <a:t>= 0.05</a:t>
            </a:r>
          </a:p>
          <a:p>
            <a:endParaRPr lang="en-US" dirty="0"/>
          </a:p>
          <a:p>
            <a:r>
              <a:rPr lang="en-US" sz="2000" dirty="0"/>
              <a:t>P-value = 0.55</a:t>
            </a:r>
          </a:p>
          <a:p>
            <a:endParaRPr lang="en-US" sz="2000" dirty="0"/>
          </a:p>
          <a:p>
            <a:r>
              <a:rPr lang="en-US" sz="2000" dirty="0"/>
              <a:t>P-value is greater than Alpha value it accept null hypothesis</a:t>
            </a:r>
          </a:p>
          <a:p>
            <a:endParaRPr lang="en-US" sz="2000" dirty="0"/>
          </a:p>
          <a:p>
            <a:r>
              <a:rPr lang="en-US" sz="2000" dirty="0"/>
              <a:t>The AD does not make a great different  in  between two  the two group </a:t>
            </a:r>
          </a:p>
          <a:p>
            <a:endParaRPr lang="en-US" sz="2000" dirty="0"/>
          </a:p>
          <a:p>
            <a:r>
              <a:rPr lang="en-US" sz="2000" dirty="0"/>
              <a:t>It attract both the group of audience nearly equal amount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53707-B866-44FF-7FBD-BF63D28936C2}"/>
              </a:ext>
            </a:extLst>
          </p:cNvPr>
          <p:cNvSpPr txBox="1"/>
          <p:nvPr/>
        </p:nvSpPr>
        <p:spPr>
          <a:xfrm>
            <a:off x="4104468" y="95314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5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77</TotalTime>
  <Words>52</Words>
  <Application>Microsoft Office PowerPoint</Application>
  <PresentationFormat>Widescreen</PresentationFormat>
  <Paragraphs>13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Damask</vt:lpstr>
      <vt:lpstr>Hypothesis test BYJU'S ADVERTISEMENT  </vt:lpstr>
      <vt:lpstr>BYJU’S ADVERTISEMENT</vt:lpstr>
      <vt:lpstr>PowerPoint Presentation</vt:lpstr>
      <vt:lpstr>Byju’s subscribers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</dc:title>
  <dc:creator>EE1952-SUDARSON N</dc:creator>
  <cp:lastModifiedBy>EE1952-SUDARSON N</cp:lastModifiedBy>
  <cp:revision>153</cp:revision>
  <dcterms:created xsi:type="dcterms:W3CDTF">2022-03-23T05:00:12Z</dcterms:created>
  <dcterms:modified xsi:type="dcterms:W3CDTF">2022-03-27T18:55:58Z</dcterms:modified>
</cp:coreProperties>
</file>