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Downloads\Employee_Datase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'[Employee_Dataset (1).xlsx]Sheet2'!$B$1</c:f>
              <c:strCache>
                <c:ptCount val="1"/>
                <c:pt idx="0">
                  <c:v>Rating 1</c:v>
                </c:pt>
              </c:strCache>
            </c:strRef>
          </c:tx>
          <c:invertIfNegative val="0"/>
          <c:dLbls>
            <c:delete val="1"/>
          </c:dLbls>
          <c:cat>
            <c:strRef>
              <c:f>'[Employee_Dataset (1).xlsx]Sheet2'!$A$2:$A$11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'[Employee_Dataset (1).xlsx]Sheet2'!$B$2:$B$11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</c:ser>
        <c:ser>
          <c:idx val="1"/>
          <c:order val="1"/>
          <c:tx>
            <c:strRef>
              <c:f>'[Employee_Dataset (1).xlsx]Sheet2'!$C$1</c:f>
              <c:strCache>
                <c:ptCount val="1"/>
                <c:pt idx="0">
                  <c:v>Rating 2</c:v>
                </c:pt>
              </c:strCache>
            </c:strRef>
          </c:tx>
          <c:invertIfNegative val="0"/>
          <c:dLbls>
            <c:delete val="1"/>
          </c:dLbls>
          <c:cat>
            <c:strRef>
              <c:f>'[Employee_Dataset (1).xlsx]Sheet2'!$A$2:$A$11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'[Employee_Dataset (1).xlsx]Sheet2'!$C$2:$C$11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</c:ser>
        <c:ser>
          <c:idx val="2"/>
          <c:order val="2"/>
          <c:tx>
            <c:strRef>
              <c:f>'[Employee_Dataset (1).xlsx]Sheet2'!$D$1</c:f>
              <c:strCache>
                <c:ptCount val="1"/>
                <c:pt idx="0">
                  <c:v>Rating 3</c:v>
                </c:pt>
              </c:strCache>
            </c:strRef>
          </c:tx>
          <c:invertIfNegative val="0"/>
          <c:dLbls>
            <c:delete val="1"/>
          </c:dLbls>
          <c:cat>
            <c:strRef>
              <c:f>'[Employee_Dataset (1).xlsx]Sheet2'!$A$2:$A$11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'[Employee_Dataset (1).xlsx]Sheet2'!$D$2:$D$11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</c:ser>
        <c:ser>
          <c:idx val="3"/>
          <c:order val="3"/>
          <c:tx>
            <c:strRef>
              <c:f>'[Employee_Dataset (1).xlsx]Sheet2'!$E$1</c:f>
              <c:strCache>
                <c:ptCount val="1"/>
                <c:pt idx="0">
                  <c:v>Rating 4</c:v>
                </c:pt>
              </c:strCache>
            </c:strRef>
          </c:tx>
          <c:invertIfNegative val="0"/>
          <c:dLbls>
            <c:delete val="1"/>
          </c:dLbls>
          <c:cat>
            <c:strRef>
              <c:f>'[Employee_Dataset (1).xlsx]Sheet2'!$A$2:$A$11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'[Employee_Dataset (1).xlsx]Sheet2'!$E$2:$E$11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</c:ser>
        <c:ser>
          <c:idx val="4"/>
          <c:order val="4"/>
          <c:tx>
            <c:strRef>
              <c:f>'[Employee_Dataset (1).xlsx]Sheet2'!$F$1</c:f>
              <c:strCache>
                <c:ptCount val="1"/>
                <c:pt idx="0">
                  <c:v>Rating 5</c:v>
                </c:pt>
              </c:strCache>
            </c:strRef>
          </c:tx>
          <c:invertIfNegative val="0"/>
          <c:dLbls>
            <c:delete val="1"/>
          </c:dLbls>
          <c:cat>
            <c:strRef>
              <c:f>'[Employee_Dataset (1).xlsx]Sheet2'!$A$2:$A$11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'[Employee_Dataset (1).xlsx]Sheet2'!$F$2:$F$11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5"/>
          <c:order val="5"/>
          <c:tx>
            <c:strRef>
              <c:f>'[Employee_Dataset (1).xlsx]Sheet2'!$G$1</c:f>
              <c:strCache>
                <c:ptCount val="1"/>
                <c:pt idx="0">
                  <c:v/>
                </c:pt>
              </c:strCache>
            </c:strRef>
          </c:tx>
          <c:invertIfNegative val="0"/>
          <c:dLbls>
            <c:delete val="1"/>
          </c:dLbls>
          <c:cat>
            <c:strRef>
              <c:f>'[Employee_Dataset (1).xlsx]Sheet2'!$A$2:$A$11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'[Employee_Dataset (1).xlsx]Sheet2'!$G$2:$G$11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657728"/>
        <c:axId val="89659648"/>
      </c:barChart>
      <c:catAx>
        <c:axId val="896577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9659648"/>
        <c:crosses val="autoZero"/>
        <c:auto val="1"/>
        <c:lblAlgn val="ctr"/>
        <c:lblOffset val="100"/>
        <c:noMultiLvlLbl val="0"/>
      </c:catAx>
      <c:valAx>
        <c:axId val="89659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965772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3314065"/>
            <a:ext cx="10536555" cy="2242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</a:t>
            </a:r>
            <a:r>
              <a:rPr lang="en-IN" altLang="en-US" sz="2400"/>
              <a:t>	</a:t>
            </a:r>
            <a:r>
              <a:rPr lang="en-US" sz="2400"/>
              <a:t>:</a:t>
            </a:r>
            <a:r>
              <a:rPr lang="en-IN" altLang="en-US" sz="2400"/>
              <a:t> KIRUTHIKA G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altLang="en-US" sz="2400" dirty="0"/>
              <a:t>		</a:t>
            </a:r>
            <a:r>
              <a:rPr lang="en-US" sz="2400" dirty="0"/>
              <a:t>:</a:t>
            </a:r>
            <a:r>
              <a:rPr lang="en-IN" altLang="en-US" sz="2400" dirty="0"/>
              <a:t>312206321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altLang="en-US" sz="2400" dirty="0"/>
              <a:t>		</a:t>
            </a:r>
            <a:r>
              <a:rPr lang="en-US" sz="2400" dirty="0"/>
              <a:t>:</a:t>
            </a:r>
            <a:r>
              <a:rPr lang="en-IN" altLang="en-US" sz="2400" dirty="0"/>
              <a:t> B.Com., (Accounting &amp; Finance)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		: S.S.K.V. College of Arts and Science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TextBox 22"/>
          <p:cNvSpPr txBox="1"/>
          <p:nvPr/>
        </p:nvSpPr>
        <p:spPr>
          <a:xfrm>
            <a:off x="762000" y="1695450"/>
            <a:ext cx="8198485" cy="1568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/>
          <p:nvPr>
            <p:ph sz="half" idx="2"/>
          </p:nvPr>
        </p:nvGraphicFramePr>
        <p:xfrm>
          <a:off x="2057400" y="1447800"/>
          <a:ext cx="8018780" cy="433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0" y="5973445"/>
            <a:ext cx="2683510" cy="499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Units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76200" y="3048000"/>
            <a:ext cx="2683510" cy="499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 Values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1695450"/>
            <a:ext cx="8198485" cy="1568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analysing this project it is a detailed vizualised explaintion of performance of the employees.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1695450"/>
            <a:ext cx="8198485" cy="1568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know about the performance of the employees to motivate them and to facilitate to the growth of the organization.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2438400"/>
            <a:ext cx="8198485" cy="1568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Analysing the performance of the employees we get to know about their efficiency and personnel development.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2209800"/>
            <a:ext cx="8198485" cy="1568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Employee, Employer, Organization different industries and IT sectors are benefits.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2209800"/>
            <a:ext cx="8198485" cy="295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 			- Missing values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formating - blank values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1695450"/>
            <a:ext cx="8198485" cy="1568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- Kaggle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 Features - 9 Features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1695450"/>
            <a:ext cx="8198485" cy="1568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explains the detailed view of performance of employees of an organization.</a:t>
            </a:r>
            <a:endParaRPr lang="en-IN" alt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WPS Presentation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15</cp:revision>
  <dcterms:created xsi:type="dcterms:W3CDTF">2024-03-29T15:07:00Z</dcterms:created>
  <dcterms:modified xsi:type="dcterms:W3CDTF">2024-08-30T15:39:24Z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29CA099BC5314983A557CF3054A5C613_13</vt:lpwstr>
  </property>
  <property fmtid="{D5CDD505-2E9C-101B-9397-08002B2CF9AE}" pid="5" name="KSOProductBuildVer">
    <vt:lpwstr>1033-12.2.0.17562</vt:lpwstr>
  </property>
</Properties>
</file>