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1" d="100"/>
          <a:sy n="81" d="100"/>
        </p:scale>
        <p:origin x="-276" y="-84"/>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xmlns=""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xmlns=""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a:t>
            </a:r>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pPr/>
              <a:t>6</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dirty="0" smtClean="0"/>
              <a:t>m</a:t>
            </a:r>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pPr/>
              <a:t>11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a:t>
            </a:r>
            <a:r>
              <a:rPr lang="en-US" sz="2400" dirty="0" smtClean="0"/>
              <a:t>: P. KIRUTHIKA</a:t>
            </a:r>
            <a:endParaRPr lang="en-US" sz="2400" dirty="0"/>
          </a:p>
          <a:p>
            <a:r>
              <a:rPr lang="en-US" sz="2400" dirty="0"/>
              <a:t>REGISTER NO</a:t>
            </a:r>
            <a:r>
              <a:rPr lang="en-US" sz="2400" dirty="0" smtClean="0"/>
              <a:t>: 312200855</a:t>
            </a:r>
            <a:endParaRPr lang="en-US" sz="2400" dirty="0"/>
          </a:p>
          <a:p>
            <a:r>
              <a:rPr lang="en-US" sz="2400" dirty="0"/>
              <a:t>DEPARTMENT</a:t>
            </a:r>
            <a:r>
              <a:rPr lang="en-US" sz="2400" dirty="0" smtClean="0"/>
              <a:t>: III B.com General [Commerce]</a:t>
            </a:r>
            <a:endParaRPr lang="en-US" sz="2400" dirty="0"/>
          </a:p>
          <a:p>
            <a:r>
              <a:rPr lang="en-US" sz="2400" dirty="0" smtClean="0"/>
              <a:t>COLLEGE: </a:t>
            </a:r>
            <a:r>
              <a:rPr lang="en-US" sz="2400" dirty="0" err="1" smtClean="0"/>
              <a:t>Pachaiyappas</a:t>
            </a:r>
            <a:r>
              <a:rPr lang="en-US" sz="2400" dirty="0" smtClean="0"/>
              <a:t> College For Women </a:t>
            </a:r>
            <a:r>
              <a:rPr lang="en-US" sz="2400" dirty="0" err="1" smtClean="0"/>
              <a:t>Knachipuram</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7" name="Rectangle 6"/>
          <p:cNvSpPr/>
          <p:nvPr/>
        </p:nvSpPr>
        <p:spPr>
          <a:xfrm>
            <a:off x="1371600" y="1828800"/>
            <a:ext cx="7772400" cy="1754326"/>
          </a:xfrm>
          <a:prstGeom prst="rect">
            <a:avLst/>
          </a:prstGeom>
        </p:spPr>
        <p:txBody>
          <a:bodyPr wrap="square">
            <a:spAutoFit/>
          </a:bodyPr>
          <a:lstStyle/>
          <a:p>
            <a:pPr>
              <a:buFontTx/>
              <a:buChar char="-"/>
            </a:pPr>
            <a:r>
              <a:rPr lang="en-US" dirty="0" smtClean="0"/>
              <a:t>Each </a:t>
            </a:r>
            <a:r>
              <a:rPr lang="en-US" dirty="0" smtClean="0"/>
              <a:t>component is weighted according to its importance (e.g., 20%, 30%, etc</a:t>
            </a:r>
            <a:r>
              <a:rPr lang="en-US" dirty="0" smtClean="0"/>
              <a:t>.)</a:t>
            </a:r>
          </a:p>
          <a:p>
            <a:pPr>
              <a:buFontTx/>
              <a:buChar char="-"/>
            </a:pPr>
            <a:r>
              <a:rPr lang="en-US" dirty="0" smtClean="0"/>
              <a:t>- </a:t>
            </a:r>
            <a:r>
              <a:rPr lang="en-US" dirty="0" smtClean="0"/>
              <a:t>Each component has specific criteria and </a:t>
            </a:r>
            <a:r>
              <a:rPr lang="en-US" dirty="0" smtClean="0"/>
              <a:t>metrics</a:t>
            </a:r>
          </a:p>
          <a:p>
            <a:r>
              <a:rPr lang="en-US" dirty="0" smtClean="0"/>
              <a:t>- </a:t>
            </a:r>
            <a:r>
              <a:rPr lang="en-US" dirty="0" smtClean="0"/>
              <a:t>Employee performance is assessed against each criterion, using a scale (e.g., 1-5</a:t>
            </a:r>
            <a:r>
              <a:rPr lang="en-US" dirty="0" smtClean="0"/>
              <a:t>)-</a:t>
            </a:r>
          </a:p>
          <a:p>
            <a:pPr>
              <a:buFontTx/>
              <a:buChar char="-"/>
            </a:pPr>
            <a:r>
              <a:rPr lang="en-US" dirty="0" smtClean="0"/>
              <a:t> </a:t>
            </a:r>
            <a:r>
              <a:rPr lang="en-US" dirty="0" smtClean="0"/>
              <a:t>Scores are calculated by multiplying the rating by the </a:t>
            </a:r>
            <a:r>
              <a:rPr lang="en-US" dirty="0" err="1" smtClean="0"/>
              <a:t>weightage</a:t>
            </a:r>
            <a:r>
              <a:rPr lang="en-US" dirty="0" smtClean="0"/>
              <a:t>- </a:t>
            </a:r>
            <a:endParaRPr lang="en-US" dirty="0" smtClean="0"/>
          </a:p>
          <a:p>
            <a:pPr>
              <a:buFontTx/>
              <a:buChar char="-"/>
            </a:pPr>
            <a:r>
              <a:rPr lang="en-US" dirty="0" smtClean="0"/>
              <a:t>Total </a:t>
            </a:r>
            <a:r>
              <a:rPr lang="en-US" dirty="0" smtClean="0"/>
              <a:t>score represents overall performance</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sp>
        <p:nvSpPr>
          <p:cNvPr id="8" name="Rectangle 7"/>
          <p:cNvSpPr/>
          <p:nvPr/>
        </p:nvSpPr>
        <p:spPr>
          <a:xfrm>
            <a:off x="4648200" y="1295400"/>
            <a:ext cx="685800" cy="369332"/>
          </a:xfrm>
          <a:prstGeom prst="rect">
            <a:avLst/>
          </a:prstGeom>
        </p:spPr>
        <p:txBody>
          <a:bodyPr wrap="square">
            <a:spAutoFit/>
          </a:bodyPr>
          <a:lstStyle/>
          <a:p>
            <a:r>
              <a:rPr lang="en-US" dirty="0" smtClean="0"/>
              <a:t>Excel</a:t>
            </a:r>
            <a:endParaRPr lang="en-US" dirty="0"/>
          </a:p>
        </p:txBody>
      </p:sp>
      <p:graphicFrame>
        <p:nvGraphicFramePr>
          <p:cNvPr id="10" name="Table 9"/>
          <p:cNvGraphicFramePr>
            <a:graphicFrameLocks noGrp="1"/>
          </p:cNvGraphicFramePr>
          <p:nvPr/>
        </p:nvGraphicFramePr>
        <p:xfrm>
          <a:off x="1219200" y="1905002"/>
          <a:ext cx="8132340" cy="4190991"/>
        </p:xfrm>
        <a:graphic>
          <a:graphicData uri="http://schemas.openxmlformats.org/drawingml/2006/table">
            <a:tbl>
              <a:tblPr/>
              <a:tblGrid>
                <a:gridCol w="252684"/>
                <a:gridCol w="221098"/>
                <a:gridCol w="404294"/>
                <a:gridCol w="185302"/>
                <a:gridCol w="766475"/>
                <a:gridCol w="726466"/>
                <a:gridCol w="404294"/>
                <a:gridCol w="435880"/>
                <a:gridCol w="404294"/>
                <a:gridCol w="38034"/>
                <a:gridCol w="404294"/>
                <a:gridCol w="435880"/>
                <a:gridCol w="404294"/>
                <a:gridCol w="42114"/>
                <a:gridCol w="404294"/>
                <a:gridCol w="437985"/>
                <a:gridCol w="404294"/>
                <a:gridCol w="42114"/>
                <a:gridCol w="404294"/>
                <a:gridCol w="454831"/>
                <a:gridCol w="404294"/>
                <a:gridCol w="50537"/>
                <a:gridCol w="404294"/>
              </a:tblGrid>
              <a:tr h="303695">
                <a:tc gridSpan="3">
                  <a:txBody>
                    <a:bodyPr/>
                    <a:lstStyle/>
                    <a:p>
                      <a:pPr algn="l" fontAlgn="b"/>
                      <a:r>
                        <a:rPr lang="en-US" sz="700" b="1" i="0" u="none" strike="noStrike" dirty="0">
                          <a:solidFill>
                            <a:srgbClr val="000000"/>
                          </a:solidFill>
                          <a:latin typeface="Calibri"/>
                        </a:rPr>
                        <a:t>          Rating Guide</a:t>
                      </a:r>
                    </a:p>
                  </a:txBody>
                  <a:tcPr marL="6317" marR="6317" marT="6317" marB="0" anchor="b">
                    <a:lnL>
                      <a:noFill/>
                    </a:lnL>
                    <a:lnR>
                      <a:noFill/>
                    </a:lnR>
                    <a:lnT>
                      <a:noFill/>
                    </a:lnT>
                    <a:lnB>
                      <a:noFill/>
                    </a:lnB>
                  </a:tcPr>
                </a:tc>
                <a:tc hMerge="1">
                  <a:txBody>
                    <a:bodyPr/>
                    <a:lstStyle/>
                    <a:p>
                      <a:endParaRPr lang="en-US"/>
                    </a:p>
                  </a:txBody>
                  <a:tcPr/>
                </a:tc>
                <a:tc hMerge="1">
                  <a:txBody>
                    <a:bodyPr/>
                    <a:lstStyle/>
                    <a:p>
                      <a:endParaRPr lang="en-US"/>
                    </a:p>
                  </a:txBody>
                  <a:tcPr/>
                </a:tc>
                <a:tc>
                  <a:txBody>
                    <a:bodyPr/>
                    <a:lstStyle/>
                    <a:p>
                      <a:pPr algn="l" fontAlgn="b"/>
                      <a:endParaRPr lang="en-US" sz="700" b="0" i="0" u="none" strike="noStrike">
                        <a:solidFill>
                          <a:srgbClr val="000000"/>
                        </a:solidFill>
                        <a:latin typeface="Calibri"/>
                      </a:endParaRPr>
                    </a:p>
                  </a:txBody>
                  <a:tcPr marL="6317" marR="6317" marT="6317" marB="0" anchor="b">
                    <a:lnL>
                      <a:noFill/>
                    </a:lnL>
                    <a:lnR>
                      <a:noFill/>
                    </a:lnR>
                    <a:lnT>
                      <a:noFill/>
                    </a:lnT>
                    <a:lnB>
                      <a:noFill/>
                    </a:lnB>
                  </a:tcPr>
                </a:tc>
                <a:tc>
                  <a:txBody>
                    <a:bodyPr/>
                    <a:lstStyle/>
                    <a:p>
                      <a:pPr algn="l" fontAlgn="b"/>
                      <a:r>
                        <a:rPr lang="en-US" sz="700" b="1" i="0" u="none" strike="noStrike">
                          <a:solidFill>
                            <a:srgbClr val="7030A0"/>
                          </a:solidFill>
                          <a:latin typeface="Calibri"/>
                        </a:rPr>
                        <a:t>      INDICATOR</a:t>
                      </a:r>
                    </a:p>
                  </a:txBody>
                  <a:tcPr marL="6317" marR="6317" marT="6317" marB="0" anchor="b">
                    <a:lnL>
                      <a:noFill/>
                    </a:lnL>
                    <a:lnR>
                      <a:noFill/>
                    </a:lnR>
                    <a:lnT>
                      <a:noFill/>
                    </a:lnT>
                    <a:lnB>
                      <a:noFill/>
                    </a:lnB>
                  </a:tcPr>
                </a:tc>
                <a:tc>
                  <a:txBody>
                    <a:bodyPr/>
                    <a:lstStyle/>
                    <a:p>
                      <a:pPr algn="l" fontAlgn="b"/>
                      <a:endParaRPr lang="en-US" sz="700" b="0" i="0" u="none" strike="noStrike">
                        <a:solidFill>
                          <a:srgbClr val="000000"/>
                        </a:solidFill>
                        <a:latin typeface="Calibri"/>
                      </a:endParaRPr>
                    </a:p>
                  </a:txBody>
                  <a:tcPr marL="6317" marR="6317" marT="6317" marB="0" anchor="b">
                    <a:lnL>
                      <a:noFill/>
                    </a:lnL>
                    <a:lnR>
                      <a:noFill/>
                    </a:lnR>
                    <a:lnT>
                      <a:noFill/>
                    </a:lnT>
                    <a:lnB>
                      <a:noFill/>
                    </a:lnB>
                  </a:tcPr>
                </a:tc>
                <a:tc gridSpan="2">
                  <a:txBody>
                    <a:bodyPr/>
                    <a:lstStyle/>
                    <a:p>
                      <a:pPr algn="l" fontAlgn="b"/>
                      <a:r>
                        <a:rPr lang="en-US" sz="900" b="1" i="0" u="none" strike="noStrike">
                          <a:solidFill>
                            <a:srgbClr val="000000"/>
                          </a:solidFill>
                          <a:latin typeface="Calibri"/>
                        </a:rPr>
                        <a:t>             Harish</a:t>
                      </a:r>
                    </a:p>
                  </a:txBody>
                  <a:tcPr marL="6317" marR="6317" marT="6317" marB="0" anchor="b">
                    <a:lnL>
                      <a:noFill/>
                    </a:lnL>
                    <a:lnR>
                      <a:noFill/>
                    </a:lnR>
                    <a:lnT>
                      <a:noFill/>
                    </a:lnT>
                    <a:lnB>
                      <a:noFill/>
                    </a:lnB>
                  </a:tcPr>
                </a:tc>
                <a:tc hMerge="1">
                  <a:txBody>
                    <a:bodyPr/>
                    <a:lstStyle/>
                    <a:p>
                      <a:endParaRPr lang="en-US"/>
                    </a:p>
                  </a:txBody>
                  <a:tcPr/>
                </a:tc>
                <a:tc>
                  <a:txBody>
                    <a:bodyPr/>
                    <a:lstStyle/>
                    <a:p>
                      <a:pPr algn="l" fontAlgn="b"/>
                      <a:endParaRPr lang="en-US" sz="700" b="0" i="0" u="none" strike="noStrike">
                        <a:solidFill>
                          <a:srgbClr val="000000"/>
                        </a:solidFill>
                        <a:latin typeface="Calibri"/>
                      </a:endParaRPr>
                    </a:p>
                  </a:txBody>
                  <a:tcPr marL="6317" marR="6317" marT="6317" marB="0" anchor="b">
                    <a:lnL>
                      <a:noFill/>
                    </a:lnL>
                    <a:lnR>
                      <a:noFill/>
                    </a:lnR>
                    <a:lnT>
                      <a:noFill/>
                    </a:lnT>
                    <a:lnB>
                      <a:noFill/>
                    </a:lnB>
                  </a:tcPr>
                </a:tc>
                <a:tc>
                  <a:txBody>
                    <a:bodyPr/>
                    <a:lstStyle/>
                    <a:p>
                      <a:pPr algn="l" fontAlgn="b"/>
                      <a:r>
                        <a:rPr lang="en-US" sz="700" b="0" i="0" u="none" strike="noStrike">
                          <a:solidFill>
                            <a:srgbClr val="EEECE1"/>
                          </a:solidFill>
                          <a:latin typeface="Calibri"/>
                        </a:rPr>
                        <a:t>    </a:t>
                      </a:r>
                    </a:p>
                  </a:txBody>
                  <a:tcPr marL="6317" marR="6317" marT="6317" marB="0" anchor="b">
                    <a:lnL>
                      <a:noFill/>
                    </a:lnL>
                    <a:lnR>
                      <a:noFill/>
                    </a:lnR>
                    <a:lnT>
                      <a:noFill/>
                    </a:lnT>
                    <a:lnB>
                      <a:noFill/>
                    </a:lnB>
                    <a:solidFill>
                      <a:srgbClr val="000000"/>
                    </a:solidFill>
                  </a:tcPr>
                </a:tc>
                <a:tc>
                  <a:txBody>
                    <a:bodyPr/>
                    <a:lstStyle/>
                    <a:p>
                      <a:pPr algn="l" fontAlgn="b"/>
                      <a:r>
                        <a:rPr lang="en-US" sz="700" b="0" i="0" u="none" strike="noStrike">
                          <a:solidFill>
                            <a:srgbClr val="000000"/>
                          </a:solidFill>
                          <a:latin typeface="Calibri"/>
                        </a:rPr>
                        <a:t>                      </a:t>
                      </a:r>
                    </a:p>
                  </a:txBody>
                  <a:tcPr marL="6317" marR="6317" marT="6317" marB="0" anchor="b">
                    <a:lnL>
                      <a:noFill/>
                    </a:lnL>
                    <a:lnR>
                      <a:noFill/>
                    </a:lnR>
                    <a:lnT>
                      <a:noFill/>
                    </a:lnT>
                    <a:lnB>
                      <a:noFill/>
                    </a:lnB>
                  </a:tcPr>
                </a:tc>
                <a:tc gridSpan="2">
                  <a:txBody>
                    <a:bodyPr/>
                    <a:lstStyle/>
                    <a:p>
                      <a:pPr algn="l" fontAlgn="b"/>
                      <a:r>
                        <a:rPr lang="en-US" sz="900" b="1" i="0" u="none" strike="noStrike">
                          <a:solidFill>
                            <a:srgbClr val="000000"/>
                          </a:solidFill>
                          <a:latin typeface="Calibri"/>
                        </a:rPr>
                        <a:t> Kiruthika</a:t>
                      </a:r>
                    </a:p>
                  </a:txBody>
                  <a:tcPr marL="6317" marR="6317" marT="6317" marB="0" anchor="b">
                    <a:lnL>
                      <a:noFill/>
                    </a:lnL>
                    <a:lnR>
                      <a:noFill/>
                    </a:lnR>
                    <a:lnT>
                      <a:noFill/>
                    </a:lnT>
                    <a:lnB>
                      <a:noFill/>
                    </a:lnB>
                  </a:tcPr>
                </a:tc>
                <a:tc hMerge="1">
                  <a:txBody>
                    <a:bodyPr/>
                    <a:lstStyle/>
                    <a:p>
                      <a:endParaRPr lang="en-US"/>
                    </a:p>
                  </a:txBody>
                  <a:tcPr/>
                </a:tc>
                <a:tc>
                  <a:txBody>
                    <a:bodyPr/>
                    <a:lstStyle/>
                    <a:p>
                      <a:pPr algn="l" fontAlgn="b"/>
                      <a:r>
                        <a:rPr lang="en-US" sz="700" b="0" i="0" u="none" strike="noStrike">
                          <a:solidFill>
                            <a:srgbClr val="EEECE1"/>
                          </a:solidFill>
                          <a:latin typeface="Calibri"/>
                        </a:rPr>
                        <a:t>      </a:t>
                      </a:r>
                    </a:p>
                  </a:txBody>
                  <a:tcPr marL="6317" marR="6317" marT="6317" marB="0" anchor="b">
                    <a:lnL>
                      <a:noFill/>
                    </a:lnL>
                    <a:lnR>
                      <a:noFill/>
                    </a:lnR>
                    <a:lnT>
                      <a:noFill/>
                    </a:lnT>
                    <a:lnB>
                      <a:noFill/>
                    </a:lnB>
                    <a:solidFill>
                      <a:srgbClr val="000000"/>
                    </a:solidFill>
                  </a:tcPr>
                </a:tc>
                <a:tc>
                  <a:txBody>
                    <a:bodyPr/>
                    <a:lstStyle/>
                    <a:p>
                      <a:pPr algn="l" fontAlgn="b"/>
                      <a:r>
                        <a:rPr lang="en-US" sz="700" b="0" i="0" u="none" strike="noStrike">
                          <a:solidFill>
                            <a:srgbClr val="000000"/>
                          </a:solidFill>
                          <a:latin typeface="Calibri"/>
                        </a:rPr>
                        <a:t>                        </a:t>
                      </a:r>
                    </a:p>
                  </a:txBody>
                  <a:tcPr marL="6317" marR="6317" marT="6317" marB="0" anchor="b">
                    <a:lnL>
                      <a:noFill/>
                    </a:lnL>
                    <a:lnR>
                      <a:noFill/>
                    </a:lnR>
                    <a:lnT>
                      <a:noFill/>
                    </a:lnT>
                    <a:lnB>
                      <a:noFill/>
                    </a:lnB>
                  </a:tcPr>
                </a:tc>
                <a:tc>
                  <a:txBody>
                    <a:bodyPr/>
                    <a:lstStyle/>
                    <a:p>
                      <a:pPr algn="ctr" fontAlgn="b"/>
                      <a:r>
                        <a:rPr lang="en-US" sz="900" b="1" i="0" u="none" strike="noStrike">
                          <a:solidFill>
                            <a:srgbClr val="000000"/>
                          </a:solidFill>
                          <a:latin typeface="Calibri"/>
                        </a:rPr>
                        <a:t>Malar</a:t>
                      </a:r>
                    </a:p>
                  </a:txBody>
                  <a:tcPr marL="6317" marR="6317" marT="6317" marB="0" anchor="b">
                    <a:lnL>
                      <a:noFill/>
                    </a:lnL>
                    <a:lnR>
                      <a:noFill/>
                    </a:lnR>
                    <a:lnT>
                      <a:noFill/>
                    </a:lnT>
                    <a:lnB w="6350" cap="flat" cmpd="sng" algn="ctr">
                      <a:solidFill>
                        <a:srgbClr val="000000"/>
                      </a:solidFill>
                      <a:prstDash val="solid"/>
                      <a:round/>
                      <a:headEnd type="none" w="med" len="med"/>
                      <a:tailEnd type="none" w="med" len="med"/>
                    </a:lnB>
                    <a:solidFill>
                      <a:srgbClr val="EEECE1"/>
                    </a:solidFill>
                  </a:tcPr>
                </a:tc>
                <a:tc>
                  <a:txBody>
                    <a:bodyPr/>
                    <a:lstStyle/>
                    <a:p>
                      <a:pPr algn="l" fontAlgn="b"/>
                      <a:endParaRPr lang="en-US" sz="700" b="0" i="0" u="none" strike="noStrike">
                        <a:solidFill>
                          <a:srgbClr val="000000"/>
                        </a:solidFill>
                        <a:latin typeface="Calibri"/>
                      </a:endParaRPr>
                    </a:p>
                  </a:txBody>
                  <a:tcPr marL="6317" marR="6317" marT="6317" marB="0" anchor="b">
                    <a:lnL>
                      <a:noFill/>
                    </a:lnL>
                    <a:lnR>
                      <a:noFill/>
                    </a:lnR>
                    <a:lnT>
                      <a:noFill/>
                    </a:lnT>
                    <a:lnB>
                      <a:noFill/>
                    </a:lnB>
                  </a:tcPr>
                </a:tc>
                <a:tc>
                  <a:txBody>
                    <a:bodyPr/>
                    <a:lstStyle/>
                    <a:p>
                      <a:pPr algn="l" fontAlgn="b"/>
                      <a:r>
                        <a:rPr lang="en-US" sz="700" b="0" i="0" u="none" strike="noStrike">
                          <a:solidFill>
                            <a:srgbClr val="000000"/>
                          </a:solidFill>
                          <a:latin typeface="Calibri"/>
                        </a:rPr>
                        <a:t> </a:t>
                      </a:r>
                    </a:p>
                  </a:txBody>
                  <a:tcPr marL="6317" marR="6317" marT="6317" marB="0" anchor="b">
                    <a:lnL>
                      <a:noFill/>
                    </a:lnL>
                    <a:lnR>
                      <a:noFill/>
                    </a:lnR>
                    <a:lnT>
                      <a:noFill/>
                    </a:lnT>
                    <a:lnB>
                      <a:noFill/>
                    </a:lnB>
                    <a:solidFill>
                      <a:srgbClr val="000000"/>
                    </a:solidFill>
                  </a:tcPr>
                </a:tc>
                <a:tc>
                  <a:txBody>
                    <a:bodyPr/>
                    <a:lstStyle/>
                    <a:p>
                      <a:pPr algn="l" fontAlgn="b"/>
                      <a:endParaRPr lang="en-US" sz="700" b="0" i="0" u="none" strike="noStrike">
                        <a:solidFill>
                          <a:srgbClr val="000000"/>
                        </a:solidFill>
                        <a:latin typeface="Calibri"/>
                      </a:endParaRPr>
                    </a:p>
                  </a:txBody>
                  <a:tcPr marL="6317" marR="6317" marT="6317" marB="0" anchor="b">
                    <a:lnL>
                      <a:noFill/>
                    </a:lnL>
                    <a:lnR>
                      <a:noFill/>
                    </a:lnR>
                    <a:lnT>
                      <a:noFill/>
                    </a:lnT>
                    <a:lnB>
                      <a:noFill/>
                    </a:lnB>
                  </a:tcPr>
                </a:tc>
                <a:tc>
                  <a:txBody>
                    <a:bodyPr/>
                    <a:lstStyle/>
                    <a:p>
                      <a:pPr algn="l" fontAlgn="b"/>
                      <a:r>
                        <a:rPr lang="en-US" sz="900" b="1" i="0" u="none" strike="noStrike">
                          <a:solidFill>
                            <a:srgbClr val="000000"/>
                          </a:solidFill>
                          <a:latin typeface="Calibri"/>
                        </a:rPr>
                        <a:t>  Lokesh</a:t>
                      </a:r>
                    </a:p>
                  </a:txBody>
                  <a:tcPr marL="6317" marR="6317" marT="6317" marB="0" anchor="b">
                    <a:lnL>
                      <a:noFill/>
                    </a:lnL>
                    <a:lnR>
                      <a:noFill/>
                    </a:lnR>
                    <a:lnT>
                      <a:noFill/>
                    </a:lnT>
                    <a:lnB>
                      <a:noFill/>
                    </a:lnB>
                  </a:tcPr>
                </a:tc>
                <a:tc>
                  <a:txBody>
                    <a:bodyPr/>
                    <a:lstStyle/>
                    <a:p>
                      <a:pPr algn="l" fontAlgn="b"/>
                      <a:endParaRPr lang="en-US" sz="700" b="0" i="0" u="none" strike="noStrike">
                        <a:solidFill>
                          <a:srgbClr val="000000"/>
                        </a:solidFill>
                        <a:latin typeface="Calibri"/>
                      </a:endParaRPr>
                    </a:p>
                  </a:txBody>
                  <a:tcPr marL="6317" marR="6317" marT="6317" marB="0" anchor="b">
                    <a:lnL>
                      <a:noFill/>
                    </a:lnL>
                    <a:lnR>
                      <a:noFill/>
                    </a:lnR>
                    <a:lnT>
                      <a:noFill/>
                    </a:lnT>
                    <a:lnB>
                      <a:noFill/>
                    </a:lnB>
                  </a:tcPr>
                </a:tc>
                <a:tc>
                  <a:txBody>
                    <a:bodyPr/>
                    <a:lstStyle/>
                    <a:p>
                      <a:pPr algn="l" fontAlgn="b"/>
                      <a:r>
                        <a:rPr lang="en-US" sz="700" b="0" i="0" u="none" strike="noStrike">
                          <a:solidFill>
                            <a:srgbClr val="000000"/>
                          </a:solidFill>
                          <a:latin typeface="Calibri"/>
                        </a:rPr>
                        <a:t> </a:t>
                      </a:r>
                    </a:p>
                  </a:txBody>
                  <a:tcPr marL="6317" marR="6317" marT="6317" marB="0" anchor="b">
                    <a:lnL>
                      <a:noFill/>
                    </a:lnL>
                    <a:lnR>
                      <a:noFill/>
                    </a:lnR>
                    <a:lnT>
                      <a:noFill/>
                    </a:lnT>
                    <a:lnB>
                      <a:noFill/>
                    </a:lnB>
                    <a:solidFill>
                      <a:srgbClr val="000000"/>
                    </a:solidFill>
                  </a:tcPr>
                </a:tc>
                <a:tc>
                  <a:txBody>
                    <a:bodyPr/>
                    <a:lstStyle/>
                    <a:p>
                      <a:pPr algn="l" fontAlgn="b"/>
                      <a:endParaRPr lang="en-US" sz="700" b="0" i="0" u="none" strike="noStrike">
                        <a:solidFill>
                          <a:srgbClr val="000000"/>
                        </a:solidFill>
                        <a:latin typeface="Calibri"/>
                      </a:endParaRPr>
                    </a:p>
                  </a:txBody>
                  <a:tcPr marL="6317" marR="6317" marT="6317" marB="0" anchor="b">
                    <a:lnL>
                      <a:noFill/>
                    </a:lnL>
                    <a:lnR>
                      <a:noFill/>
                    </a:lnR>
                    <a:lnT>
                      <a:noFill/>
                    </a:lnT>
                    <a:lnB>
                      <a:noFill/>
                    </a:lnB>
                  </a:tcPr>
                </a:tc>
              </a:tr>
              <a:tr h="242956">
                <a:tc>
                  <a:txBody>
                    <a:bodyPr/>
                    <a:lstStyle/>
                    <a:p>
                      <a:pPr algn="l" fontAlgn="b"/>
                      <a:r>
                        <a:rPr lang="en-US" sz="700" b="0" i="0" u="none" strike="noStrike">
                          <a:solidFill>
                            <a:srgbClr val="000000"/>
                          </a:solidFill>
                          <a:latin typeface="Calibri"/>
                        </a:rPr>
                        <a:t>51-65</a:t>
                      </a:r>
                    </a:p>
                  </a:txBody>
                  <a:tcPr marL="6317" marR="6317" marT="6317" marB="0" anchor="b">
                    <a:lnL>
                      <a:noFill/>
                    </a:lnL>
                    <a:lnR>
                      <a:noFill/>
                    </a:lnR>
                    <a:lnT>
                      <a:noFill/>
                    </a:lnT>
                    <a:lnB>
                      <a:noFill/>
                    </a:lnB>
                  </a:tcPr>
                </a:tc>
                <a:tc>
                  <a:txBody>
                    <a:bodyPr/>
                    <a:lstStyle/>
                    <a:p>
                      <a:pPr algn="l" fontAlgn="b"/>
                      <a:r>
                        <a:rPr lang="en-US" sz="700" b="0" i="0" u="none" strike="noStrike">
                          <a:solidFill>
                            <a:srgbClr val="000000"/>
                          </a:solidFill>
                          <a:latin typeface="Calibri"/>
                        </a:rPr>
                        <a:t>    D</a:t>
                      </a:r>
                    </a:p>
                  </a:txBody>
                  <a:tcPr marL="6317" marR="6317" marT="6317" marB="0" anchor="b">
                    <a:lnL>
                      <a:noFill/>
                    </a:lnL>
                    <a:lnR>
                      <a:noFill/>
                    </a:lnR>
                    <a:lnT>
                      <a:noFill/>
                    </a:lnT>
                    <a:lnB>
                      <a:noFill/>
                    </a:lnB>
                  </a:tcPr>
                </a:tc>
                <a:tc>
                  <a:txBody>
                    <a:bodyPr/>
                    <a:lstStyle/>
                    <a:p>
                      <a:pPr algn="l" fontAlgn="b"/>
                      <a:r>
                        <a:rPr lang="en-US" sz="700" b="0" i="0" u="none" strike="noStrike">
                          <a:solidFill>
                            <a:srgbClr val="000000"/>
                          </a:solidFill>
                          <a:latin typeface="Calibri"/>
                        </a:rPr>
                        <a:t> </a:t>
                      </a:r>
                    </a:p>
                  </a:txBody>
                  <a:tcPr marL="6317" marR="6317" marT="6317" marB="0" anchor="b">
                    <a:lnL>
                      <a:noFill/>
                    </a:lnL>
                    <a:lnR>
                      <a:noFill/>
                    </a:lnR>
                    <a:lnT>
                      <a:noFill/>
                    </a:lnT>
                    <a:lnB>
                      <a:noFill/>
                    </a:lnB>
                    <a:solidFill>
                      <a:srgbClr val="FF0000"/>
                    </a:solidFill>
                  </a:tcPr>
                </a:tc>
                <a:tc>
                  <a:txBody>
                    <a:bodyPr/>
                    <a:lstStyle/>
                    <a:p>
                      <a:pPr algn="l" fontAlgn="b"/>
                      <a:endParaRPr lang="en-US" sz="700" b="0" i="0" u="none" strike="noStrike">
                        <a:solidFill>
                          <a:srgbClr val="000000"/>
                        </a:solidFill>
                        <a:latin typeface="Calibri"/>
                      </a:endParaRPr>
                    </a:p>
                  </a:txBody>
                  <a:tcPr marL="6317" marR="6317" marT="6317" marB="0" anchor="b">
                    <a:lnL>
                      <a:noFill/>
                    </a:lnL>
                    <a:lnR>
                      <a:noFill/>
                    </a:lnR>
                    <a:lnT>
                      <a:noFill/>
                    </a:lnT>
                    <a:lnB>
                      <a:noFill/>
                    </a:lnB>
                  </a:tcPr>
                </a:tc>
                <a:tc gridSpan="2">
                  <a:txBody>
                    <a:bodyPr/>
                    <a:lstStyle/>
                    <a:p>
                      <a:pPr algn="l" fontAlgn="b"/>
                      <a:r>
                        <a:rPr lang="en-US" sz="700" b="1" i="0" u="none" strike="noStrike">
                          <a:solidFill>
                            <a:srgbClr val="BFBFBF"/>
                          </a:solidFill>
                          <a:latin typeface="Calibri"/>
                        </a:rPr>
                        <a:t>Bike  Sales Department </a:t>
                      </a:r>
                    </a:p>
                  </a:txBody>
                  <a:tcPr marL="6317" marR="6317" marT="6317" marB="0" anchor="b">
                    <a:lnL>
                      <a:noFill/>
                    </a:lnL>
                    <a:lnR>
                      <a:noFill/>
                    </a:lnR>
                    <a:lnT>
                      <a:noFill/>
                    </a:lnT>
                    <a:lnB>
                      <a:noFill/>
                    </a:lnB>
                    <a:solidFill>
                      <a:srgbClr val="3F3151"/>
                    </a:solidFill>
                  </a:tcPr>
                </a:tc>
                <a:tc hMerge="1">
                  <a:txBody>
                    <a:bodyPr/>
                    <a:lstStyle/>
                    <a:p>
                      <a:endParaRPr lang="en-US"/>
                    </a:p>
                  </a:txBody>
                  <a:tcPr/>
                </a:tc>
                <a:tc>
                  <a:txBody>
                    <a:bodyPr/>
                    <a:lstStyle/>
                    <a:p>
                      <a:pPr algn="l" fontAlgn="b"/>
                      <a:r>
                        <a:rPr lang="en-US" sz="700" b="0" i="0" u="none" strike="noStrike">
                          <a:solidFill>
                            <a:srgbClr val="EEECE1"/>
                          </a:solidFill>
                          <a:latin typeface="Calibri"/>
                        </a:rPr>
                        <a:t>     Total</a:t>
                      </a:r>
                    </a:p>
                  </a:txBody>
                  <a:tcPr marL="6317" marR="6317" marT="6317" marB="0" anchor="b">
                    <a:lnL>
                      <a:noFill/>
                    </a:lnL>
                    <a:lnR>
                      <a:noFill/>
                    </a:lnR>
                    <a:lnT>
                      <a:noFill/>
                    </a:lnT>
                    <a:lnB>
                      <a:noFill/>
                    </a:lnB>
                    <a:solidFill>
                      <a:srgbClr val="3F3151"/>
                    </a:solidFill>
                  </a:tcPr>
                </a:tc>
                <a:tc>
                  <a:txBody>
                    <a:bodyPr/>
                    <a:lstStyle/>
                    <a:p>
                      <a:pPr algn="l" fontAlgn="b"/>
                      <a:r>
                        <a:rPr lang="en-US" sz="700" b="0" i="0" u="none" strike="noStrike">
                          <a:solidFill>
                            <a:srgbClr val="EEECE1"/>
                          </a:solidFill>
                          <a:latin typeface="Calibri"/>
                        </a:rPr>
                        <a:t>Score Card</a:t>
                      </a:r>
                    </a:p>
                  </a:txBody>
                  <a:tcPr marL="6317" marR="6317" marT="6317" marB="0" anchor="b">
                    <a:lnL>
                      <a:noFill/>
                    </a:lnL>
                    <a:lnR>
                      <a:noFill/>
                    </a:lnR>
                    <a:lnT>
                      <a:noFill/>
                    </a:lnT>
                    <a:lnB>
                      <a:noFill/>
                    </a:lnB>
                    <a:solidFill>
                      <a:srgbClr val="3F3151"/>
                    </a:solidFill>
                  </a:tcPr>
                </a:tc>
                <a:tc>
                  <a:txBody>
                    <a:bodyPr/>
                    <a:lstStyle/>
                    <a:p>
                      <a:pPr algn="l" fontAlgn="b"/>
                      <a:r>
                        <a:rPr lang="en-US" sz="700" b="0" i="0" u="none" strike="noStrike">
                          <a:solidFill>
                            <a:srgbClr val="EEECE1"/>
                          </a:solidFill>
                          <a:latin typeface="Calibri"/>
                        </a:rPr>
                        <a:t>  Rating</a:t>
                      </a:r>
                    </a:p>
                  </a:txBody>
                  <a:tcPr marL="6317" marR="6317" marT="6317" marB="0" anchor="b">
                    <a:lnL>
                      <a:noFill/>
                    </a:lnL>
                    <a:lnR>
                      <a:noFill/>
                    </a:lnR>
                    <a:lnT>
                      <a:noFill/>
                    </a:lnT>
                    <a:lnB>
                      <a:noFill/>
                    </a:lnB>
                    <a:solidFill>
                      <a:srgbClr val="3F3151"/>
                    </a:solidFill>
                  </a:tcPr>
                </a:tc>
                <a:tc>
                  <a:txBody>
                    <a:bodyPr/>
                    <a:lstStyle/>
                    <a:p>
                      <a:pPr algn="l" fontAlgn="b"/>
                      <a:r>
                        <a:rPr lang="en-US" sz="700" b="0" i="0" u="none" strike="noStrike">
                          <a:solidFill>
                            <a:srgbClr val="EEECE1"/>
                          </a:solidFill>
                          <a:latin typeface="Calibri"/>
                        </a:rPr>
                        <a:t>    </a:t>
                      </a:r>
                    </a:p>
                  </a:txBody>
                  <a:tcPr marL="6317" marR="6317" marT="6317" marB="0" anchor="b">
                    <a:lnL>
                      <a:noFill/>
                    </a:lnL>
                    <a:lnR>
                      <a:noFill/>
                    </a:lnR>
                    <a:lnT>
                      <a:noFill/>
                    </a:lnT>
                    <a:lnB>
                      <a:noFill/>
                    </a:lnB>
                    <a:solidFill>
                      <a:srgbClr val="000000"/>
                    </a:solidFill>
                  </a:tcPr>
                </a:tc>
                <a:tc>
                  <a:txBody>
                    <a:bodyPr/>
                    <a:lstStyle/>
                    <a:p>
                      <a:pPr algn="l" fontAlgn="b"/>
                      <a:r>
                        <a:rPr lang="en-US" sz="700" b="0" i="0" u="none" strike="noStrike">
                          <a:solidFill>
                            <a:srgbClr val="EEECE1"/>
                          </a:solidFill>
                          <a:latin typeface="Calibri"/>
                        </a:rPr>
                        <a:t>     Total</a:t>
                      </a:r>
                    </a:p>
                  </a:txBody>
                  <a:tcPr marL="6317" marR="6317" marT="6317" marB="0" anchor="b">
                    <a:lnL>
                      <a:noFill/>
                    </a:lnL>
                    <a:lnR>
                      <a:noFill/>
                    </a:lnR>
                    <a:lnT>
                      <a:noFill/>
                    </a:lnT>
                    <a:lnB>
                      <a:noFill/>
                    </a:lnB>
                    <a:solidFill>
                      <a:srgbClr val="3F3151"/>
                    </a:solidFill>
                  </a:tcPr>
                </a:tc>
                <a:tc>
                  <a:txBody>
                    <a:bodyPr/>
                    <a:lstStyle/>
                    <a:p>
                      <a:pPr algn="l" fontAlgn="b"/>
                      <a:r>
                        <a:rPr lang="en-US" sz="700" b="0" i="0" u="none" strike="noStrike">
                          <a:solidFill>
                            <a:srgbClr val="EEECE1"/>
                          </a:solidFill>
                          <a:latin typeface="Calibri"/>
                        </a:rPr>
                        <a:t>Score Card</a:t>
                      </a:r>
                    </a:p>
                  </a:txBody>
                  <a:tcPr marL="6317" marR="6317" marT="6317" marB="0" anchor="b">
                    <a:lnL>
                      <a:noFill/>
                    </a:lnL>
                    <a:lnR>
                      <a:noFill/>
                    </a:lnR>
                    <a:lnT>
                      <a:noFill/>
                    </a:lnT>
                    <a:lnB>
                      <a:noFill/>
                    </a:lnB>
                    <a:solidFill>
                      <a:srgbClr val="3F3151"/>
                    </a:solidFill>
                  </a:tcPr>
                </a:tc>
                <a:tc>
                  <a:txBody>
                    <a:bodyPr/>
                    <a:lstStyle/>
                    <a:p>
                      <a:pPr algn="l" fontAlgn="b"/>
                      <a:r>
                        <a:rPr lang="en-US" sz="700" b="0" i="0" u="none" strike="noStrike">
                          <a:solidFill>
                            <a:srgbClr val="EEECE1"/>
                          </a:solidFill>
                          <a:latin typeface="Calibri"/>
                        </a:rPr>
                        <a:t>  Rating</a:t>
                      </a:r>
                    </a:p>
                  </a:txBody>
                  <a:tcPr marL="6317" marR="6317" marT="6317" marB="0" anchor="b">
                    <a:lnL>
                      <a:noFill/>
                    </a:lnL>
                    <a:lnR>
                      <a:noFill/>
                    </a:lnR>
                    <a:lnT>
                      <a:noFill/>
                    </a:lnT>
                    <a:lnB>
                      <a:noFill/>
                    </a:lnB>
                    <a:solidFill>
                      <a:srgbClr val="3F3151"/>
                    </a:solidFill>
                  </a:tcPr>
                </a:tc>
                <a:tc>
                  <a:txBody>
                    <a:bodyPr/>
                    <a:lstStyle/>
                    <a:p>
                      <a:pPr algn="l" fontAlgn="b"/>
                      <a:r>
                        <a:rPr lang="en-US" sz="700" b="0" i="0" u="none" strike="noStrike">
                          <a:solidFill>
                            <a:srgbClr val="EEECE1"/>
                          </a:solidFill>
                          <a:latin typeface="Calibri"/>
                        </a:rPr>
                        <a:t>      </a:t>
                      </a:r>
                    </a:p>
                  </a:txBody>
                  <a:tcPr marL="6317" marR="6317" marT="6317" marB="0" anchor="b">
                    <a:lnL>
                      <a:noFill/>
                    </a:lnL>
                    <a:lnR>
                      <a:noFill/>
                    </a:lnR>
                    <a:lnT>
                      <a:noFill/>
                    </a:lnT>
                    <a:lnB>
                      <a:noFill/>
                    </a:lnB>
                    <a:solidFill>
                      <a:srgbClr val="000000"/>
                    </a:solidFill>
                  </a:tcPr>
                </a:tc>
                <a:tc>
                  <a:txBody>
                    <a:bodyPr/>
                    <a:lstStyle/>
                    <a:p>
                      <a:pPr algn="l" fontAlgn="b"/>
                      <a:r>
                        <a:rPr lang="en-US" sz="700" b="0" i="0" u="none" strike="noStrike">
                          <a:solidFill>
                            <a:srgbClr val="EEECE1"/>
                          </a:solidFill>
                          <a:latin typeface="Calibri"/>
                        </a:rPr>
                        <a:t>     Total</a:t>
                      </a:r>
                    </a:p>
                  </a:txBody>
                  <a:tcPr marL="6317" marR="6317" marT="6317" marB="0" anchor="b">
                    <a:lnL>
                      <a:noFill/>
                    </a:lnL>
                    <a:lnR>
                      <a:noFill/>
                    </a:lnR>
                    <a:lnT>
                      <a:noFill/>
                    </a:lnT>
                    <a:lnB>
                      <a:noFill/>
                    </a:lnB>
                    <a:solidFill>
                      <a:srgbClr val="3F3151"/>
                    </a:solidFill>
                  </a:tcPr>
                </a:tc>
                <a:tc>
                  <a:txBody>
                    <a:bodyPr/>
                    <a:lstStyle/>
                    <a:p>
                      <a:pPr algn="l" fontAlgn="b"/>
                      <a:r>
                        <a:rPr lang="en-US" sz="700" b="0" i="0" u="none" strike="noStrike">
                          <a:solidFill>
                            <a:srgbClr val="EEECE1"/>
                          </a:solidFill>
                          <a:latin typeface="Calibri"/>
                        </a:rPr>
                        <a:t>Score Card</a:t>
                      </a:r>
                    </a:p>
                  </a:txBody>
                  <a:tcPr marL="6317" marR="6317" marT="6317" marB="0" anchor="b">
                    <a:lnL>
                      <a:noFill/>
                    </a:lnL>
                    <a:lnR>
                      <a:noFill/>
                    </a:lnR>
                    <a:lnT w="6350" cap="flat" cmpd="sng" algn="ctr">
                      <a:solidFill>
                        <a:srgbClr val="000000"/>
                      </a:solidFill>
                      <a:prstDash val="solid"/>
                      <a:round/>
                      <a:headEnd type="none" w="med" len="med"/>
                      <a:tailEnd type="none" w="med" len="med"/>
                    </a:lnT>
                    <a:lnB>
                      <a:noFill/>
                    </a:lnB>
                    <a:solidFill>
                      <a:srgbClr val="3F3151"/>
                    </a:solidFill>
                  </a:tcPr>
                </a:tc>
                <a:tc>
                  <a:txBody>
                    <a:bodyPr/>
                    <a:lstStyle/>
                    <a:p>
                      <a:pPr algn="l" fontAlgn="b"/>
                      <a:r>
                        <a:rPr lang="en-US" sz="700" b="0" i="0" u="none" strike="noStrike">
                          <a:solidFill>
                            <a:srgbClr val="EEECE1"/>
                          </a:solidFill>
                          <a:latin typeface="Calibri"/>
                        </a:rPr>
                        <a:t>  Rating</a:t>
                      </a:r>
                    </a:p>
                  </a:txBody>
                  <a:tcPr marL="6317" marR="6317" marT="6317" marB="0" anchor="b">
                    <a:lnL>
                      <a:noFill/>
                    </a:lnL>
                    <a:lnR>
                      <a:noFill/>
                    </a:lnR>
                    <a:lnT>
                      <a:noFill/>
                    </a:lnT>
                    <a:lnB>
                      <a:noFill/>
                    </a:lnB>
                    <a:solidFill>
                      <a:srgbClr val="3F3151"/>
                    </a:solidFill>
                  </a:tcPr>
                </a:tc>
                <a:tc>
                  <a:txBody>
                    <a:bodyPr/>
                    <a:lstStyle/>
                    <a:p>
                      <a:pPr algn="l" fontAlgn="b"/>
                      <a:r>
                        <a:rPr lang="en-US" sz="700" b="0" i="0" u="none" strike="noStrike">
                          <a:solidFill>
                            <a:srgbClr val="000000"/>
                          </a:solidFill>
                          <a:latin typeface="Calibri"/>
                        </a:rPr>
                        <a:t> </a:t>
                      </a:r>
                    </a:p>
                  </a:txBody>
                  <a:tcPr marL="6317" marR="6317" marT="6317" marB="0" anchor="b">
                    <a:lnL>
                      <a:noFill/>
                    </a:lnL>
                    <a:lnR>
                      <a:noFill/>
                    </a:lnR>
                    <a:lnT>
                      <a:noFill/>
                    </a:lnT>
                    <a:lnB>
                      <a:noFill/>
                    </a:lnB>
                    <a:solidFill>
                      <a:srgbClr val="000000"/>
                    </a:solidFill>
                  </a:tcPr>
                </a:tc>
                <a:tc>
                  <a:txBody>
                    <a:bodyPr/>
                    <a:lstStyle/>
                    <a:p>
                      <a:pPr algn="l" fontAlgn="b"/>
                      <a:r>
                        <a:rPr lang="en-US" sz="700" b="0" i="0" u="none" strike="noStrike">
                          <a:solidFill>
                            <a:srgbClr val="EEECE1"/>
                          </a:solidFill>
                          <a:latin typeface="Calibri"/>
                        </a:rPr>
                        <a:t>     Total</a:t>
                      </a:r>
                    </a:p>
                  </a:txBody>
                  <a:tcPr marL="6317" marR="6317" marT="6317" marB="0" anchor="b">
                    <a:lnL>
                      <a:noFill/>
                    </a:lnL>
                    <a:lnR>
                      <a:noFill/>
                    </a:lnR>
                    <a:lnT>
                      <a:noFill/>
                    </a:lnT>
                    <a:lnB>
                      <a:noFill/>
                    </a:lnB>
                    <a:solidFill>
                      <a:srgbClr val="3F3151"/>
                    </a:solidFill>
                  </a:tcPr>
                </a:tc>
                <a:tc>
                  <a:txBody>
                    <a:bodyPr/>
                    <a:lstStyle/>
                    <a:p>
                      <a:pPr algn="l" fontAlgn="b"/>
                      <a:r>
                        <a:rPr lang="en-US" sz="700" b="0" i="0" u="none" strike="noStrike">
                          <a:solidFill>
                            <a:srgbClr val="EEECE1"/>
                          </a:solidFill>
                          <a:latin typeface="Calibri"/>
                        </a:rPr>
                        <a:t>Score Card</a:t>
                      </a:r>
                    </a:p>
                  </a:txBody>
                  <a:tcPr marL="6317" marR="6317" marT="6317" marB="0" anchor="b">
                    <a:lnL>
                      <a:noFill/>
                    </a:lnL>
                    <a:lnR>
                      <a:noFill/>
                    </a:lnR>
                    <a:lnT>
                      <a:noFill/>
                    </a:lnT>
                    <a:lnB>
                      <a:noFill/>
                    </a:lnB>
                    <a:solidFill>
                      <a:srgbClr val="3F3151"/>
                    </a:solidFill>
                  </a:tcPr>
                </a:tc>
                <a:tc>
                  <a:txBody>
                    <a:bodyPr/>
                    <a:lstStyle/>
                    <a:p>
                      <a:pPr algn="l" fontAlgn="b"/>
                      <a:r>
                        <a:rPr lang="en-US" sz="700" b="0" i="0" u="none" strike="noStrike">
                          <a:solidFill>
                            <a:srgbClr val="EEECE1"/>
                          </a:solidFill>
                          <a:latin typeface="Calibri"/>
                        </a:rPr>
                        <a:t>  Rating</a:t>
                      </a:r>
                    </a:p>
                  </a:txBody>
                  <a:tcPr marL="6317" marR="6317" marT="6317" marB="0" anchor="b">
                    <a:lnL>
                      <a:noFill/>
                    </a:lnL>
                    <a:lnR>
                      <a:noFill/>
                    </a:lnR>
                    <a:lnT>
                      <a:noFill/>
                    </a:lnT>
                    <a:lnB>
                      <a:noFill/>
                    </a:lnB>
                    <a:solidFill>
                      <a:srgbClr val="3F3151"/>
                    </a:solidFill>
                  </a:tcPr>
                </a:tc>
                <a:tc>
                  <a:txBody>
                    <a:bodyPr/>
                    <a:lstStyle/>
                    <a:p>
                      <a:pPr algn="l" fontAlgn="b"/>
                      <a:r>
                        <a:rPr lang="en-US" sz="700" b="0" i="0" u="none" strike="noStrike">
                          <a:solidFill>
                            <a:srgbClr val="000000"/>
                          </a:solidFill>
                          <a:latin typeface="Calibri"/>
                        </a:rPr>
                        <a:t> </a:t>
                      </a:r>
                    </a:p>
                  </a:txBody>
                  <a:tcPr marL="6317" marR="6317" marT="6317" marB="0" anchor="b">
                    <a:lnL>
                      <a:noFill/>
                    </a:lnL>
                    <a:lnR>
                      <a:noFill/>
                    </a:lnR>
                    <a:lnT>
                      <a:noFill/>
                    </a:lnT>
                    <a:lnB>
                      <a:noFill/>
                    </a:lnB>
                    <a:solidFill>
                      <a:srgbClr val="000000"/>
                    </a:solidFill>
                  </a:tcPr>
                </a:tc>
                <a:tc>
                  <a:txBody>
                    <a:bodyPr/>
                    <a:lstStyle/>
                    <a:p>
                      <a:pPr algn="l" fontAlgn="b"/>
                      <a:endParaRPr lang="en-US" sz="700" b="0" i="0" u="none" strike="noStrike">
                        <a:solidFill>
                          <a:srgbClr val="000000"/>
                        </a:solidFill>
                        <a:latin typeface="Calibri"/>
                      </a:endParaRPr>
                    </a:p>
                  </a:txBody>
                  <a:tcPr marL="6317" marR="6317" marT="6317" marB="0" anchor="b">
                    <a:lnL>
                      <a:noFill/>
                    </a:lnL>
                    <a:lnR>
                      <a:noFill/>
                    </a:lnR>
                    <a:lnT>
                      <a:noFill/>
                    </a:lnT>
                    <a:lnB>
                      <a:noFill/>
                    </a:lnB>
                  </a:tcPr>
                </a:tc>
              </a:tr>
              <a:tr h="242956">
                <a:tc>
                  <a:txBody>
                    <a:bodyPr/>
                    <a:lstStyle/>
                    <a:p>
                      <a:pPr algn="l" fontAlgn="b"/>
                      <a:r>
                        <a:rPr lang="en-US" sz="700" b="0" i="0" u="none" strike="noStrike">
                          <a:solidFill>
                            <a:srgbClr val="000000"/>
                          </a:solidFill>
                          <a:latin typeface="Calibri"/>
                        </a:rPr>
                        <a:t>66-70</a:t>
                      </a:r>
                    </a:p>
                  </a:txBody>
                  <a:tcPr marL="6317" marR="6317" marT="6317" marB="0" anchor="b">
                    <a:lnL>
                      <a:noFill/>
                    </a:lnL>
                    <a:lnR>
                      <a:noFill/>
                    </a:lnR>
                    <a:lnT>
                      <a:noFill/>
                    </a:lnT>
                    <a:lnB>
                      <a:noFill/>
                    </a:lnB>
                  </a:tcPr>
                </a:tc>
                <a:tc>
                  <a:txBody>
                    <a:bodyPr/>
                    <a:lstStyle/>
                    <a:p>
                      <a:pPr algn="l" fontAlgn="b"/>
                      <a:r>
                        <a:rPr lang="en-US" sz="700" b="0" i="0" u="none" strike="noStrike">
                          <a:solidFill>
                            <a:srgbClr val="000000"/>
                          </a:solidFill>
                          <a:latin typeface="Calibri"/>
                        </a:rPr>
                        <a:t>    C</a:t>
                      </a:r>
                    </a:p>
                  </a:txBody>
                  <a:tcPr marL="6317" marR="6317" marT="6317" marB="0" anchor="b">
                    <a:lnL>
                      <a:noFill/>
                    </a:lnL>
                    <a:lnR>
                      <a:noFill/>
                    </a:lnR>
                    <a:lnT>
                      <a:noFill/>
                    </a:lnT>
                    <a:lnB>
                      <a:noFill/>
                    </a:lnB>
                  </a:tcPr>
                </a:tc>
                <a:tc>
                  <a:txBody>
                    <a:bodyPr/>
                    <a:lstStyle/>
                    <a:p>
                      <a:pPr algn="l" fontAlgn="b"/>
                      <a:r>
                        <a:rPr lang="en-US" sz="700" b="0" i="0" u="none" strike="noStrike">
                          <a:solidFill>
                            <a:srgbClr val="000000"/>
                          </a:solidFill>
                          <a:latin typeface="Calibri"/>
                        </a:rPr>
                        <a:t> </a:t>
                      </a:r>
                    </a:p>
                  </a:txBody>
                  <a:tcPr marL="6317" marR="6317" marT="6317" marB="0" anchor="b">
                    <a:lnL>
                      <a:noFill/>
                    </a:lnL>
                    <a:lnR>
                      <a:noFill/>
                    </a:lnR>
                    <a:lnT>
                      <a:noFill/>
                    </a:lnT>
                    <a:lnB>
                      <a:noFill/>
                    </a:lnB>
                    <a:solidFill>
                      <a:srgbClr val="620A0C"/>
                    </a:solidFill>
                  </a:tcPr>
                </a:tc>
                <a:tc>
                  <a:txBody>
                    <a:bodyPr/>
                    <a:lstStyle/>
                    <a:p>
                      <a:pPr algn="l" fontAlgn="b"/>
                      <a:endParaRPr lang="en-US" sz="700" b="0" i="0" u="none" strike="noStrike">
                        <a:solidFill>
                          <a:srgbClr val="000000"/>
                        </a:solidFill>
                        <a:latin typeface="Calibri"/>
                      </a:endParaRPr>
                    </a:p>
                  </a:txBody>
                  <a:tcPr marL="6317" marR="6317" marT="6317" marB="0" anchor="b">
                    <a:lnL>
                      <a:noFill/>
                    </a:lnL>
                    <a:lnR>
                      <a:noFill/>
                    </a:lnR>
                    <a:lnT>
                      <a:noFill/>
                    </a:lnT>
                    <a:lnB>
                      <a:noFill/>
                    </a:lnB>
                  </a:tcPr>
                </a:tc>
                <a:tc>
                  <a:txBody>
                    <a:bodyPr/>
                    <a:lstStyle/>
                    <a:p>
                      <a:pPr algn="l" fontAlgn="b"/>
                      <a:r>
                        <a:rPr lang="en-US" sz="700" b="0" i="0" u="none" strike="noStrike">
                          <a:solidFill>
                            <a:srgbClr val="000000"/>
                          </a:solidFill>
                          <a:latin typeface="Calibri"/>
                        </a:rPr>
                        <a:t> </a:t>
                      </a:r>
                    </a:p>
                  </a:txBody>
                  <a:tcPr marL="6317" marR="6317" marT="6317" marB="0" anchor="b">
                    <a:lnL>
                      <a:noFill/>
                    </a:lnL>
                    <a:lnR>
                      <a:noFill/>
                    </a:lnR>
                    <a:lnT>
                      <a:noFill/>
                    </a:lnT>
                    <a:lnB>
                      <a:noFill/>
                    </a:lnB>
                  </a:tcPr>
                </a:tc>
                <a:tc>
                  <a:txBody>
                    <a:bodyPr/>
                    <a:lstStyle/>
                    <a:p>
                      <a:pPr algn="l" fontAlgn="b"/>
                      <a:r>
                        <a:rPr lang="en-US" sz="700" b="0" i="0" u="none" strike="noStrike">
                          <a:solidFill>
                            <a:srgbClr val="000000"/>
                          </a:solidFill>
                          <a:latin typeface="Calibri"/>
                        </a:rPr>
                        <a:t>         Target</a:t>
                      </a:r>
                    </a:p>
                  </a:txBody>
                  <a:tcPr marL="6317" marR="6317" marT="6317" marB="0" anchor="b">
                    <a:lnL>
                      <a:noFill/>
                    </a:lnL>
                    <a:lnR>
                      <a:noFill/>
                    </a:lnR>
                    <a:lnT>
                      <a:noFill/>
                    </a:lnT>
                    <a:lnB>
                      <a:noFill/>
                    </a:lnB>
                    <a:solidFill>
                      <a:srgbClr val="FFFF00"/>
                    </a:solidFill>
                  </a:tcPr>
                </a:tc>
                <a:tc>
                  <a:txBody>
                    <a:bodyPr/>
                    <a:lstStyle/>
                    <a:p>
                      <a:pPr algn="r" fontAlgn="b"/>
                      <a:r>
                        <a:rPr lang="en-US" sz="700" b="0" i="0" u="none" strike="noStrike">
                          <a:solidFill>
                            <a:srgbClr val="000000"/>
                          </a:solidFill>
                          <a:latin typeface="Calibri"/>
                        </a:rPr>
                        <a:t>200</a:t>
                      </a:r>
                    </a:p>
                  </a:txBody>
                  <a:tcPr marL="6317" marR="6317" marT="6317" marB="0" anchor="b">
                    <a:lnL>
                      <a:noFill/>
                    </a:lnL>
                    <a:lnR>
                      <a:noFill/>
                    </a:lnR>
                    <a:lnT>
                      <a:noFill/>
                    </a:lnT>
                    <a:lnB>
                      <a:noFill/>
                    </a:lnB>
                  </a:tcPr>
                </a:tc>
                <a:tc>
                  <a:txBody>
                    <a:bodyPr/>
                    <a:lstStyle/>
                    <a:p>
                      <a:pPr algn="l" fontAlgn="b"/>
                      <a:r>
                        <a:rPr lang="en-US" sz="700" b="0" i="0" u="none" strike="noStrike">
                          <a:solidFill>
                            <a:srgbClr val="000000"/>
                          </a:solidFill>
                          <a:latin typeface="Calibri"/>
                        </a:rPr>
                        <a:t> </a:t>
                      </a:r>
                    </a:p>
                  </a:txBody>
                  <a:tcPr marL="6317" marR="6317" marT="6317" marB="0" anchor="b">
                    <a:lnL>
                      <a:noFill/>
                    </a:lnL>
                    <a:lnR>
                      <a:noFill/>
                    </a:lnR>
                    <a:lnT>
                      <a:noFill/>
                    </a:lnT>
                    <a:lnB>
                      <a:noFill/>
                    </a:lnB>
                    <a:solidFill>
                      <a:srgbClr val="002060"/>
                    </a:solidFill>
                  </a:tcPr>
                </a:tc>
                <a:tc>
                  <a:txBody>
                    <a:bodyPr/>
                    <a:lstStyle/>
                    <a:p>
                      <a:pPr algn="l" fontAlgn="b"/>
                      <a:endParaRPr lang="en-US" sz="700" b="0" i="0" u="none" strike="noStrike">
                        <a:solidFill>
                          <a:srgbClr val="000000"/>
                        </a:solidFill>
                        <a:latin typeface="Calibri"/>
                      </a:endParaRPr>
                    </a:p>
                  </a:txBody>
                  <a:tcPr marL="6317" marR="6317" marT="6317" marB="0" anchor="b">
                    <a:lnL>
                      <a:noFill/>
                    </a:lnL>
                    <a:lnR>
                      <a:noFill/>
                    </a:lnR>
                    <a:lnT>
                      <a:noFill/>
                    </a:lnT>
                    <a:lnB>
                      <a:noFill/>
                    </a:lnB>
                  </a:tcPr>
                </a:tc>
                <a:tc>
                  <a:txBody>
                    <a:bodyPr/>
                    <a:lstStyle/>
                    <a:p>
                      <a:pPr algn="l" fontAlgn="b"/>
                      <a:r>
                        <a:rPr lang="en-US" sz="700" b="0" i="0" u="none" strike="noStrike">
                          <a:solidFill>
                            <a:srgbClr val="EEECE1"/>
                          </a:solidFill>
                          <a:latin typeface="Calibri"/>
                        </a:rPr>
                        <a:t>    </a:t>
                      </a:r>
                    </a:p>
                  </a:txBody>
                  <a:tcPr marL="6317" marR="6317" marT="6317" marB="0" anchor="b">
                    <a:lnL>
                      <a:noFill/>
                    </a:lnL>
                    <a:lnR>
                      <a:noFill/>
                    </a:lnR>
                    <a:lnT>
                      <a:noFill/>
                    </a:lnT>
                    <a:lnB>
                      <a:noFill/>
                    </a:lnB>
                    <a:solidFill>
                      <a:srgbClr val="000000"/>
                    </a:solidFill>
                  </a:tcPr>
                </a:tc>
                <a:tc>
                  <a:txBody>
                    <a:bodyPr/>
                    <a:lstStyle/>
                    <a:p>
                      <a:pPr algn="r" fontAlgn="b"/>
                      <a:r>
                        <a:rPr lang="en-US" sz="700" b="0" i="0" u="none" strike="noStrike">
                          <a:solidFill>
                            <a:srgbClr val="000000"/>
                          </a:solidFill>
                          <a:latin typeface="Calibri"/>
                        </a:rPr>
                        <a:t>109</a:t>
                      </a:r>
                    </a:p>
                  </a:txBody>
                  <a:tcPr marL="6317" marR="6317" marT="6317" marB="0" anchor="b">
                    <a:lnL>
                      <a:noFill/>
                    </a:lnL>
                    <a:lnR>
                      <a:noFill/>
                    </a:lnR>
                    <a:lnT>
                      <a:noFill/>
                    </a:lnT>
                    <a:lnB>
                      <a:noFill/>
                    </a:lnB>
                  </a:tcPr>
                </a:tc>
                <a:tc>
                  <a:txBody>
                    <a:bodyPr/>
                    <a:lstStyle/>
                    <a:p>
                      <a:pPr algn="l" fontAlgn="b"/>
                      <a:r>
                        <a:rPr lang="en-US" sz="700" b="0" i="0" u="none" strike="noStrike">
                          <a:solidFill>
                            <a:srgbClr val="000000"/>
                          </a:solidFill>
                          <a:latin typeface="Calibri"/>
                        </a:rPr>
                        <a:t> </a:t>
                      </a:r>
                    </a:p>
                  </a:txBody>
                  <a:tcPr marL="6317" marR="6317" marT="6317" marB="0" anchor="b">
                    <a:lnL>
                      <a:noFill/>
                    </a:lnL>
                    <a:lnR>
                      <a:noFill/>
                    </a:lnR>
                    <a:lnT>
                      <a:noFill/>
                    </a:lnT>
                    <a:lnB>
                      <a:noFill/>
                    </a:lnB>
                    <a:solidFill>
                      <a:srgbClr val="002060"/>
                    </a:solidFill>
                  </a:tcPr>
                </a:tc>
                <a:tc>
                  <a:txBody>
                    <a:bodyPr/>
                    <a:lstStyle/>
                    <a:p>
                      <a:pPr algn="l" fontAlgn="b"/>
                      <a:endParaRPr lang="en-US" sz="700" b="0" i="0" u="none" strike="noStrike">
                        <a:solidFill>
                          <a:srgbClr val="000000"/>
                        </a:solidFill>
                        <a:latin typeface="Calibri"/>
                      </a:endParaRPr>
                    </a:p>
                  </a:txBody>
                  <a:tcPr marL="6317" marR="6317" marT="6317" marB="0" anchor="b">
                    <a:lnL>
                      <a:noFill/>
                    </a:lnL>
                    <a:lnR>
                      <a:noFill/>
                    </a:lnR>
                    <a:lnT>
                      <a:noFill/>
                    </a:lnT>
                    <a:lnB>
                      <a:noFill/>
                    </a:lnB>
                  </a:tcPr>
                </a:tc>
                <a:tc>
                  <a:txBody>
                    <a:bodyPr/>
                    <a:lstStyle/>
                    <a:p>
                      <a:pPr algn="l" fontAlgn="b"/>
                      <a:r>
                        <a:rPr lang="en-US" sz="700" b="0" i="0" u="none" strike="noStrike">
                          <a:solidFill>
                            <a:srgbClr val="EEECE1"/>
                          </a:solidFill>
                          <a:latin typeface="Calibri"/>
                        </a:rPr>
                        <a:t>      </a:t>
                      </a:r>
                    </a:p>
                  </a:txBody>
                  <a:tcPr marL="6317" marR="6317" marT="6317" marB="0" anchor="b">
                    <a:lnL>
                      <a:noFill/>
                    </a:lnL>
                    <a:lnR>
                      <a:noFill/>
                    </a:lnR>
                    <a:lnT>
                      <a:noFill/>
                    </a:lnT>
                    <a:lnB>
                      <a:noFill/>
                    </a:lnB>
                    <a:solidFill>
                      <a:srgbClr val="000000"/>
                    </a:solidFill>
                  </a:tcPr>
                </a:tc>
                <a:tc>
                  <a:txBody>
                    <a:bodyPr/>
                    <a:lstStyle/>
                    <a:p>
                      <a:pPr algn="r" fontAlgn="b"/>
                      <a:r>
                        <a:rPr lang="en-US" sz="700" b="0" i="0" u="none" strike="noStrike">
                          <a:solidFill>
                            <a:srgbClr val="000000"/>
                          </a:solidFill>
                          <a:latin typeface="Calibri"/>
                        </a:rPr>
                        <a:t>119</a:t>
                      </a:r>
                    </a:p>
                  </a:txBody>
                  <a:tcPr marL="6317" marR="6317" marT="6317" marB="0" anchor="b">
                    <a:lnL>
                      <a:noFill/>
                    </a:lnL>
                    <a:lnR>
                      <a:noFill/>
                    </a:lnR>
                    <a:lnT>
                      <a:noFill/>
                    </a:lnT>
                    <a:lnB>
                      <a:noFill/>
                    </a:lnB>
                  </a:tcPr>
                </a:tc>
                <a:tc>
                  <a:txBody>
                    <a:bodyPr/>
                    <a:lstStyle/>
                    <a:p>
                      <a:pPr algn="l" fontAlgn="b"/>
                      <a:r>
                        <a:rPr lang="en-US" sz="700" b="0" i="0" u="none" strike="noStrike">
                          <a:solidFill>
                            <a:srgbClr val="000000"/>
                          </a:solidFill>
                          <a:latin typeface="Calibri"/>
                        </a:rPr>
                        <a:t> </a:t>
                      </a:r>
                    </a:p>
                  </a:txBody>
                  <a:tcPr marL="6317" marR="6317" marT="6317" marB="0" anchor="b">
                    <a:lnL>
                      <a:noFill/>
                    </a:lnL>
                    <a:lnR>
                      <a:noFill/>
                    </a:lnR>
                    <a:lnT>
                      <a:noFill/>
                    </a:lnT>
                    <a:lnB>
                      <a:noFill/>
                    </a:lnB>
                    <a:solidFill>
                      <a:srgbClr val="4F6228"/>
                    </a:solidFill>
                  </a:tcPr>
                </a:tc>
                <a:tc>
                  <a:txBody>
                    <a:bodyPr/>
                    <a:lstStyle/>
                    <a:p>
                      <a:pPr algn="l" fontAlgn="b"/>
                      <a:endParaRPr lang="en-US" sz="700" b="0" i="0" u="none" strike="noStrike">
                        <a:solidFill>
                          <a:srgbClr val="000000"/>
                        </a:solidFill>
                        <a:latin typeface="Calibri"/>
                      </a:endParaRPr>
                    </a:p>
                  </a:txBody>
                  <a:tcPr marL="6317" marR="6317" marT="6317" marB="0" anchor="b">
                    <a:lnL>
                      <a:noFill/>
                    </a:lnL>
                    <a:lnR>
                      <a:noFill/>
                    </a:lnR>
                    <a:lnT>
                      <a:noFill/>
                    </a:lnT>
                    <a:lnB>
                      <a:noFill/>
                    </a:lnB>
                  </a:tcPr>
                </a:tc>
                <a:tc>
                  <a:txBody>
                    <a:bodyPr/>
                    <a:lstStyle/>
                    <a:p>
                      <a:pPr algn="l" fontAlgn="b"/>
                      <a:r>
                        <a:rPr lang="en-US" sz="700" b="0" i="0" u="none" strike="noStrike">
                          <a:solidFill>
                            <a:srgbClr val="000000"/>
                          </a:solidFill>
                          <a:latin typeface="Calibri"/>
                        </a:rPr>
                        <a:t> </a:t>
                      </a:r>
                    </a:p>
                  </a:txBody>
                  <a:tcPr marL="6317" marR="6317" marT="6317" marB="0" anchor="b">
                    <a:lnL>
                      <a:noFill/>
                    </a:lnL>
                    <a:lnR>
                      <a:noFill/>
                    </a:lnR>
                    <a:lnT>
                      <a:noFill/>
                    </a:lnT>
                    <a:lnB>
                      <a:noFill/>
                    </a:lnB>
                    <a:solidFill>
                      <a:srgbClr val="000000"/>
                    </a:solidFill>
                  </a:tcPr>
                </a:tc>
                <a:tc>
                  <a:txBody>
                    <a:bodyPr/>
                    <a:lstStyle/>
                    <a:p>
                      <a:pPr algn="r" fontAlgn="b"/>
                      <a:r>
                        <a:rPr lang="en-US" sz="700" b="0" i="0" u="none" strike="noStrike">
                          <a:solidFill>
                            <a:srgbClr val="000000"/>
                          </a:solidFill>
                          <a:latin typeface="Calibri"/>
                        </a:rPr>
                        <a:t>200</a:t>
                      </a:r>
                    </a:p>
                  </a:txBody>
                  <a:tcPr marL="6317" marR="6317" marT="6317" marB="0" anchor="b">
                    <a:lnL>
                      <a:noFill/>
                    </a:lnL>
                    <a:lnR>
                      <a:noFill/>
                    </a:lnR>
                    <a:lnT>
                      <a:noFill/>
                    </a:lnT>
                    <a:lnB>
                      <a:noFill/>
                    </a:lnB>
                  </a:tcPr>
                </a:tc>
                <a:tc>
                  <a:txBody>
                    <a:bodyPr/>
                    <a:lstStyle/>
                    <a:p>
                      <a:pPr algn="l" fontAlgn="b"/>
                      <a:r>
                        <a:rPr lang="en-US" sz="700" b="0" i="0" u="none" strike="noStrike">
                          <a:solidFill>
                            <a:srgbClr val="000000"/>
                          </a:solidFill>
                          <a:latin typeface="Calibri"/>
                        </a:rPr>
                        <a:t> </a:t>
                      </a:r>
                    </a:p>
                  </a:txBody>
                  <a:tcPr marL="6317" marR="6317" marT="6317" marB="0" anchor="b">
                    <a:lnL>
                      <a:noFill/>
                    </a:lnL>
                    <a:lnR>
                      <a:noFill/>
                    </a:lnR>
                    <a:lnT>
                      <a:noFill/>
                    </a:lnT>
                    <a:lnB>
                      <a:noFill/>
                    </a:lnB>
                    <a:solidFill>
                      <a:srgbClr val="993300"/>
                    </a:solidFill>
                  </a:tcPr>
                </a:tc>
                <a:tc>
                  <a:txBody>
                    <a:bodyPr/>
                    <a:lstStyle/>
                    <a:p>
                      <a:pPr algn="l" fontAlgn="b"/>
                      <a:endParaRPr lang="en-US" sz="700" b="0" i="0" u="none" strike="noStrike">
                        <a:solidFill>
                          <a:srgbClr val="000000"/>
                        </a:solidFill>
                        <a:latin typeface="Calibri"/>
                      </a:endParaRPr>
                    </a:p>
                  </a:txBody>
                  <a:tcPr marL="6317" marR="6317" marT="6317" marB="0" anchor="b">
                    <a:lnL>
                      <a:noFill/>
                    </a:lnL>
                    <a:lnR>
                      <a:noFill/>
                    </a:lnR>
                    <a:lnT>
                      <a:noFill/>
                    </a:lnT>
                    <a:lnB>
                      <a:noFill/>
                    </a:lnB>
                  </a:tcPr>
                </a:tc>
                <a:tc>
                  <a:txBody>
                    <a:bodyPr/>
                    <a:lstStyle/>
                    <a:p>
                      <a:pPr algn="l" fontAlgn="b"/>
                      <a:r>
                        <a:rPr lang="en-US" sz="700" b="0" i="0" u="none" strike="noStrike">
                          <a:solidFill>
                            <a:srgbClr val="000000"/>
                          </a:solidFill>
                          <a:latin typeface="Calibri"/>
                        </a:rPr>
                        <a:t> </a:t>
                      </a:r>
                    </a:p>
                  </a:txBody>
                  <a:tcPr marL="6317" marR="6317" marT="6317" marB="0" anchor="b">
                    <a:lnL>
                      <a:noFill/>
                    </a:lnL>
                    <a:lnR>
                      <a:noFill/>
                    </a:lnR>
                    <a:lnT>
                      <a:noFill/>
                    </a:lnT>
                    <a:lnB>
                      <a:noFill/>
                    </a:lnB>
                    <a:solidFill>
                      <a:srgbClr val="000000"/>
                    </a:solidFill>
                  </a:tcPr>
                </a:tc>
                <a:tc>
                  <a:txBody>
                    <a:bodyPr/>
                    <a:lstStyle/>
                    <a:p>
                      <a:pPr algn="l" fontAlgn="b"/>
                      <a:endParaRPr lang="en-US" sz="700" b="0" i="0" u="none" strike="noStrike">
                        <a:solidFill>
                          <a:srgbClr val="000000"/>
                        </a:solidFill>
                        <a:latin typeface="Calibri"/>
                      </a:endParaRPr>
                    </a:p>
                  </a:txBody>
                  <a:tcPr marL="6317" marR="6317" marT="6317" marB="0" anchor="b">
                    <a:lnL>
                      <a:noFill/>
                    </a:lnL>
                    <a:lnR>
                      <a:noFill/>
                    </a:lnR>
                    <a:lnT>
                      <a:noFill/>
                    </a:lnT>
                    <a:lnB>
                      <a:noFill/>
                    </a:lnB>
                  </a:tcPr>
                </a:tc>
              </a:tr>
              <a:tr h="242956">
                <a:tc>
                  <a:txBody>
                    <a:bodyPr/>
                    <a:lstStyle/>
                    <a:p>
                      <a:pPr algn="l" fontAlgn="b"/>
                      <a:r>
                        <a:rPr lang="en-US" sz="700" b="0" i="0" u="none" strike="noStrike">
                          <a:solidFill>
                            <a:srgbClr val="000000"/>
                          </a:solidFill>
                          <a:latin typeface="Calibri"/>
                        </a:rPr>
                        <a:t>71-80</a:t>
                      </a:r>
                    </a:p>
                  </a:txBody>
                  <a:tcPr marL="6317" marR="6317" marT="6317" marB="0" anchor="b">
                    <a:lnL>
                      <a:noFill/>
                    </a:lnL>
                    <a:lnR>
                      <a:noFill/>
                    </a:lnR>
                    <a:lnT>
                      <a:noFill/>
                    </a:lnT>
                    <a:lnB>
                      <a:noFill/>
                    </a:lnB>
                  </a:tcPr>
                </a:tc>
                <a:tc>
                  <a:txBody>
                    <a:bodyPr/>
                    <a:lstStyle/>
                    <a:p>
                      <a:pPr algn="l" fontAlgn="b"/>
                      <a:r>
                        <a:rPr lang="en-US" sz="700" b="0" i="0" u="none" strike="noStrike">
                          <a:solidFill>
                            <a:srgbClr val="000000"/>
                          </a:solidFill>
                          <a:latin typeface="Calibri"/>
                        </a:rPr>
                        <a:t>    B </a:t>
                      </a:r>
                    </a:p>
                  </a:txBody>
                  <a:tcPr marL="6317" marR="6317" marT="6317" marB="0" anchor="b">
                    <a:lnL>
                      <a:noFill/>
                    </a:lnL>
                    <a:lnR>
                      <a:noFill/>
                    </a:lnR>
                    <a:lnT>
                      <a:noFill/>
                    </a:lnT>
                    <a:lnB>
                      <a:noFill/>
                    </a:lnB>
                  </a:tcPr>
                </a:tc>
                <a:tc>
                  <a:txBody>
                    <a:bodyPr/>
                    <a:lstStyle/>
                    <a:p>
                      <a:pPr algn="l" fontAlgn="b"/>
                      <a:r>
                        <a:rPr lang="en-US" sz="700" b="0" i="0" u="none" strike="noStrike">
                          <a:solidFill>
                            <a:srgbClr val="000000"/>
                          </a:solidFill>
                          <a:latin typeface="Calibri"/>
                        </a:rPr>
                        <a:t> </a:t>
                      </a:r>
                    </a:p>
                  </a:txBody>
                  <a:tcPr marL="6317" marR="6317" marT="6317" marB="0" anchor="b">
                    <a:lnL>
                      <a:noFill/>
                    </a:lnL>
                    <a:lnR>
                      <a:noFill/>
                    </a:lnR>
                    <a:lnT>
                      <a:noFill/>
                    </a:lnT>
                    <a:lnB>
                      <a:noFill/>
                    </a:lnB>
                    <a:solidFill>
                      <a:srgbClr val="974807"/>
                    </a:solidFill>
                  </a:tcPr>
                </a:tc>
                <a:tc>
                  <a:txBody>
                    <a:bodyPr/>
                    <a:lstStyle/>
                    <a:p>
                      <a:pPr algn="l" fontAlgn="b"/>
                      <a:endParaRPr lang="en-US" sz="700" b="0" i="0" u="none" strike="noStrike">
                        <a:solidFill>
                          <a:srgbClr val="000000"/>
                        </a:solidFill>
                        <a:latin typeface="Calibri"/>
                      </a:endParaRPr>
                    </a:p>
                  </a:txBody>
                  <a:tcPr marL="6317" marR="6317" marT="6317" marB="0" anchor="b">
                    <a:lnL>
                      <a:noFill/>
                    </a:lnL>
                    <a:lnR>
                      <a:noFill/>
                    </a:lnR>
                    <a:lnT>
                      <a:noFill/>
                    </a:lnT>
                    <a:lnB>
                      <a:noFill/>
                    </a:lnB>
                  </a:tcPr>
                </a:tc>
                <a:tc>
                  <a:txBody>
                    <a:bodyPr/>
                    <a:lstStyle/>
                    <a:p>
                      <a:pPr algn="l" fontAlgn="b"/>
                      <a:r>
                        <a:rPr lang="en-US" sz="700" b="1" i="0" u="none" strike="noStrike">
                          <a:solidFill>
                            <a:srgbClr val="000000"/>
                          </a:solidFill>
                          <a:latin typeface="Calibri"/>
                        </a:rPr>
                        <a:t>            Plusor</a:t>
                      </a:r>
                    </a:p>
                  </a:txBody>
                  <a:tcPr marL="6317" marR="6317" marT="6317" marB="0" anchor="b">
                    <a:lnL>
                      <a:noFill/>
                    </a:lnL>
                    <a:lnR>
                      <a:noFill/>
                    </a:lnR>
                    <a:lnT>
                      <a:noFill/>
                    </a:lnT>
                    <a:lnB>
                      <a:noFill/>
                    </a:lnB>
                  </a:tcPr>
                </a:tc>
                <a:tc>
                  <a:txBody>
                    <a:bodyPr/>
                    <a:lstStyle/>
                    <a:p>
                      <a:pPr algn="l" fontAlgn="b"/>
                      <a:r>
                        <a:rPr lang="en-US" sz="700" b="0" i="0" u="none" strike="noStrike">
                          <a:solidFill>
                            <a:srgbClr val="000000"/>
                          </a:solidFill>
                          <a:latin typeface="Calibri"/>
                        </a:rPr>
                        <a:t>         Actual</a:t>
                      </a:r>
                    </a:p>
                  </a:txBody>
                  <a:tcPr marL="6317" marR="6317" marT="6317" marB="0" anchor="b">
                    <a:lnL>
                      <a:noFill/>
                    </a:lnL>
                    <a:lnR>
                      <a:noFill/>
                    </a:lnR>
                    <a:lnT>
                      <a:noFill/>
                    </a:lnT>
                    <a:lnB>
                      <a:noFill/>
                    </a:lnB>
                    <a:solidFill>
                      <a:srgbClr val="FFFF00"/>
                    </a:solidFill>
                  </a:tcPr>
                </a:tc>
                <a:tc>
                  <a:txBody>
                    <a:bodyPr/>
                    <a:lstStyle/>
                    <a:p>
                      <a:pPr algn="r" fontAlgn="b"/>
                      <a:r>
                        <a:rPr lang="en-US" sz="700" b="0" i="0" u="none" strike="noStrike">
                          <a:solidFill>
                            <a:srgbClr val="000000"/>
                          </a:solidFill>
                          <a:latin typeface="Calibri"/>
                        </a:rPr>
                        <a:t>190</a:t>
                      </a:r>
                    </a:p>
                  </a:txBody>
                  <a:tcPr marL="6317" marR="6317" marT="6317" marB="0" anchor="b">
                    <a:lnL>
                      <a:noFill/>
                    </a:lnL>
                    <a:lnR>
                      <a:noFill/>
                    </a:lnR>
                    <a:lnT>
                      <a:noFill/>
                    </a:lnT>
                    <a:lnB>
                      <a:noFill/>
                    </a:lnB>
                    <a:solidFill>
                      <a:srgbClr val="EEECE1"/>
                    </a:solidFill>
                  </a:tcPr>
                </a:tc>
                <a:tc>
                  <a:txBody>
                    <a:bodyPr/>
                    <a:lstStyle/>
                    <a:p>
                      <a:pPr algn="r" fontAlgn="b"/>
                      <a:r>
                        <a:rPr lang="en-US" sz="700" b="0" i="0" u="none" strike="noStrike">
                          <a:solidFill>
                            <a:srgbClr val="EEECE1"/>
                          </a:solidFill>
                          <a:latin typeface="Calibri"/>
                        </a:rPr>
                        <a:t>95%</a:t>
                      </a:r>
                    </a:p>
                  </a:txBody>
                  <a:tcPr marL="6317" marR="6317" marT="6317" marB="0" anchor="b">
                    <a:lnL>
                      <a:noFill/>
                    </a:lnL>
                    <a:lnR>
                      <a:noFill/>
                    </a:lnR>
                    <a:lnT>
                      <a:noFill/>
                    </a:lnT>
                    <a:lnB>
                      <a:noFill/>
                    </a:lnB>
                    <a:solidFill>
                      <a:srgbClr val="002060"/>
                    </a:solidFill>
                  </a:tcPr>
                </a:tc>
                <a:tc>
                  <a:txBody>
                    <a:bodyPr/>
                    <a:lstStyle/>
                    <a:p>
                      <a:pPr algn="l" fontAlgn="b"/>
                      <a:r>
                        <a:rPr lang="en-US" sz="700" b="0" i="0" u="none" strike="noStrike">
                          <a:solidFill>
                            <a:srgbClr val="000000"/>
                          </a:solidFill>
                          <a:latin typeface="Calibri"/>
                        </a:rPr>
                        <a:t>       A+</a:t>
                      </a:r>
                    </a:p>
                  </a:txBody>
                  <a:tcPr marL="6317" marR="6317" marT="6317" marB="0" anchor="b">
                    <a:lnL>
                      <a:noFill/>
                    </a:lnL>
                    <a:lnR>
                      <a:noFill/>
                    </a:lnR>
                    <a:lnT>
                      <a:noFill/>
                    </a:lnT>
                    <a:lnB>
                      <a:noFill/>
                    </a:lnB>
                  </a:tcPr>
                </a:tc>
                <a:tc>
                  <a:txBody>
                    <a:bodyPr/>
                    <a:lstStyle/>
                    <a:p>
                      <a:pPr algn="l" fontAlgn="b"/>
                      <a:r>
                        <a:rPr lang="en-US" sz="700" b="0" i="0" u="none" strike="noStrike">
                          <a:solidFill>
                            <a:srgbClr val="EEECE1"/>
                          </a:solidFill>
                          <a:latin typeface="Calibri"/>
                        </a:rPr>
                        <a:t>    </a:t>
                      </a:r>
                    </a:p>
                  </a:txBody>
                  <a:tcPr marL="6317" marR="6317" marT="6317" marB="0" anchor="b">
                    <a:lnL>
                      <a:noFill/>
                    </a:lnL>
                    <a:lnR>
                      <a:noFill/>
                    </a:lnR>
                    <a:lnT>
                      <a:noFill/>
                    </a:lnT>
                    <a:lnB>
                      <a:noFill/>
                    </a:lnB>
                    <a:solidFill>
                      <a:srgbClr val="000000"/>
                    </a:solidFill>
                  </a:tcPr>
                </a:tc>
                <a:tc>
                  <a:txBody>
                    <a:bodyPr/>
                    <a:lstStyle/>
                    <a:p>
                      <a:pPr algn="r" fontAlgn="b"/>
                      <a:r>
                        <a:rPr lang="en-US" sz="700" b="0" i="0" u="none" strike="noStrike">
                          <a:solidFill>
                            <a:srgbClr val="000000"/>
                          </a:solidFill>
                          <a:latin typeface="Calibri"/>
                        </a:rPr>
                        <a:t>105</a:t>
                      </a:r>
                    </a:p>
                  </a:txBody>
                  <a:tcPr marL="6317" marR="6317" marT="6317" marB="0" anchor="b">
                    <a:lnL>
                      <a:noFill/>
                    </a:lnL>
                    <a:lnR>
                      <a:noFill/>
                    </a:lnR>
                    <a:lnT>
                      <a:noFill/>
                    </a:lnT>
                    <a:lnB>
                      <a:noFill/>
                    </a:lnB>
                    <a:solidFill>
                      <a:srgbClr val="EEECE1"/>
                    </a:solidFill>
                  </a:tcPr>
                </a:tc>
                <a:tc>
                  <a:txBody>
                    <a:bodyPr/>
                    <a:lstStyle/>
                    <a:p>
                      <a:pPr algn="r" fontAlgn="b"/>
                      <a:r>
                        <a:rPr lang="en-US" sz="700" b="0" i="0" u="none" strike="noStrike">
                          <a:solidFill>
                            <a:srgbClr val="EEECE1"/>
                          </a:solidFill>
                          <a:latin typeface="Calibri"/>
                        </a:rPr>
                        <a:t>96%</a:t>
                      </a:r>
                    </a:p>
                  </a:txBody>
                  <a:tcPr marL="6317" marR="6317" marT="6317" marB="0" anchor="b">
                    <a:lnL>
                      <a:noFill/>
                    </a:lnL>
                    <a:lnR>
                      <a:noFill/>
                    </a:lnR>
                    <a:lnT>
                      <a:noFill/>
                    </a:lnT>
                    <a:lnB>
                      <a:noFill/>
                    </a:lnB>
                    <a:solidFill>
                      <a:srgbClr val="002060"/>
                    </a:solidFill>
                  </a:tcPr>
                </a:tc>
                <a:tc>
                  <a:txBody>
                    <a:bodyPr/>
                    <a:lstStyle/>
                    <a:p>
                      <a:pPr algn="l" fontAlgn="b"/>
                      <a:r>
                        <a:rPr lang="en-US" sz="700" b="0" i="0" u="none" strike="noStrike">
                          <a:solidFill>
                            <a:srgbClr val="000000"/>
                          </a:solidFill>
                          <a:latin typeface="Calibri"/>
                        </a:rPr>
                        <a:t>       A+</a:t>
                      </a:r>
                    </a:p>
                  </a:txBody>
                  <a:tcPr marL="6317" marR="6317" marT="6317" marB="0" anchor="b">
                    <a:lnL>
                      <a:noFill/>
                    </a:lnL>
                    <a:lnR>
                      <a:noFill/>
                    </a:lnR>
                    <a:lnT>
                      <a:noFill/>
                    </a:lnT>
                    <a:lnB>
                      <a:noFill/>
                    </a:lnB>
                  </a:tcPr>
                </a:tc>
                <a:tc>
                  <a:txBody>
                    <a:bodyPr/>
                    <a:lstStyle/>
                    <a:p>
                      <a:pPr algn="l" fontAlgn="b"/>
                      <a:r>
                        <a:rPr lang="en-US" sz="700" b="0" i="0" u="none" strike="noStrike">
                          <a:solidFill>
                            <a:srgbClr val="EEECE1"/>
                          </a:solidFill>
                          <a:latin typeface="Calibri"/>
                        </a:rPr>
                        <a:t>      </a:t>
                      </a:r>
                    </a:p>
                  </a:txBody>
                  <a:tcPr marL="6317" marR="6317" marT="6317" marB="0" anchor="b">
                    <a:lnL>
                      <a:noFill/>
                    </a:lnL>
                    <a:lnR>
                      <a:noFill/>
                    </a:lnR>
                    <a:lnT>
                      <a:noFill/>
                    </a:lnT>
                    <a:lnB>
                      <a:noFill/>
                    </a:lnB>
                    <a:solidFill>
                      <a:srgbClr val="000000"/>
                    </a:solidFill>
                  </a:tcPr>
                </a:tc>
                <a:tc>
                  <a:txBody>
                    <a:bodyPr/>
                    <a:lstStyle/>
                    <a:p>
                      <a:pPr algn="r" fontAlgn="b"/>
                      <a:r>
                        <a:rPr lang="en-US" sz="700" b="0" i="0" u="none" strike="noStrike">
                          <a:solidFill>
                            <a:srgbClr val="000000"/>
                          </a:solidFill>
                          <a:latin typeface="Calibri"/>
                        </a:rPr>
                        <a:t>101</a:t>
                      </a:r>
                    </a:p>
                  </a:txBody>
                  <a:tcPr marL="6317" marR="6317" marT="6317" marB="0" anchor="b">
                    <a:lnL>
                      <a:noFill/>
                    </a:lnL>
                    <a:lnR>
                      <a:noFill/>
                    </a:lnR>
                    <a:lnT>
                      <a:noFill/>
                    </a:lnT>
                    <a:lnB>
                      <a:noFill/>
                    </a:lnB>
                    <a:solidFill>
                      <a:srgbClr val="EEECE1"/>
                    </a:solidFill>
                  </a:tcPr>
                </a:tc>
                <a:tc>
                  <a:txBody>
                    <a:bodyPr/>
                    <a:lstStyle/>
                    <a:p>
                      <a:pPr algn="r" fontAlgn="b"/>
                      <a:r>
                        <a:rPr lang="en-US" sz="700" b="0" i="0" u="none" strike="noStrike">
                          <a:solidFill>
                            <a:srgbClr val="EEECE1"/>
                          </a:solidFill>
                          <a:latin typeface="Calibri"/>
                        </a:rPr>
                        <a:t>85%</a:t>
                      </a:r>
                    </a:p>
                  </a:txBody>
                  <a:tcPr marL="6317" marR="6317" marT="6317" marB="0" anchor="b">
                    <a:lnL>
                      <a:noFill/>
                    </a:lnL>
                    <a:lnR>
                      <a:noFill/>
                    </a:lnR>
                    <a:lnT>
                      <a:noFill/>
                    </a:lnT>
                    <a:lnB>
                      <a:noFill/>
                    </a:lnB>
                    <a:solidFill>
                      <a:srgbClr val="4F6228"/>
                    </a:solidFill>
                  </a:tcPr>
                </a:tc>
                <a:tc>
                  <a:txBody>
                    <a:bodyPr/>
                    <a:lstStyle/>
                    <a:p>
                      <a:pPr algn="l" fontAlgn="b"/>
                      <a:r>
                        <a:rPr lang="en-US" sz="700" b="0" i="0" u="none" strike="noStrike">
                          <a:solidFill>
                            <a:srgbClr val="000000"/>
                          </a:solidFill>
                          <a:latin typeface="Calibri"/>
                        </a:rPr>
                        <a:t>        A</a:t>
                      </a:r>
                    </a:p>
                  </a:txBody>
                  <a:tcPr marL="6317" marR="6317" marT="6317" marB="0" anchor="b">
                    <a:lnL>
                      <a:noFill/>
                    </a:lnL>
                    <a:lnR>
                      <a:noFill/>
                    </a:lnR>
                    <a:lnT>
                      <a:noFill/>
                    </a:lnT>
                    <a:lnB>
                      <a:noFill/>
                    </a:lnB>
                  </a:tcPr>
                </a:tc>
                <a:tc>
                  <a:txBody>
                    <a:bodyPr/>
                    <a:lstStyle/>
                    <a:p>
                      <a:pPr algn="l" fontAlgn="b"/>
                      <a:r>
                        <a:rPr lang="en-US" sz="700" b="0" i="0" u="none" strike="noStrike">
                          <a:solidFill>
                            <a:srgbClr val="000000"/>
                          </a:solidFill>
                          <a:latin typeface="Calibri"/>
                        </a:rPr>
                        <a:t> </a:t>
                      </a:r>
                    </a:p>
                  </a:txBody>
                  <a:tcPr marL="6317" marR="6317" marT="6317" marB="0" anchor="b">
                    <a:lnL>
                      <a:noFill/>
                    </a:lnL>
                    <a:lnR>
                      <a:noFill/>
                    </a:lnR>
                    <a:lnT>
                      <a:noFill/>
                    </a:lnT>
                    <a:lnB>
                      <a:noFill/>
                    </a:lnB>
                    <a:solidFill>
                      <a:srgbClr val="000000"/>
                    </a:solidFill>
                  </a:tcPr>
                </a:tc>
                <a:tc>
                  <a:txBody>
                    <a:bodyPr/>
                    <a:lstStyle/>
                    <a:p>
                      <a:pPr algn="r" fontAlgn="b"/>
                      <a:r>
                        <a:rPr lang="en-US" sz="700" b="0" i="0" u="none" strike="noStrike">
                          <a:solidFill>
                            <a:srgbClr val="000000"/>
                          </a:solidFill>
                          <a:latin typeface="Calibri"/>
                        </a:rPr>
                        <a:t>156</a:t>
                      </a:r>
                    </a:p>
                  </a:txBody>
                  <a:tcPr marL="6317" marR="6317" marT="6317" marB="0" anchor="b">
                    <a:lnL>
                      <a:noFill/>
                    </a:lnL>
                    <a:lnR>
                      <a:noFill/>
                    </a:lnR>
                    <a:lnT>
                      <a:noFill/>
                    </a:lnT>
                    <a:lnB>
                      <a:noFill/>
                    </a:lnB>
                    <a:solidFill>
                      <a:srgbClr val="EEECE1"/>
                    </a:solidFill>
                  </a:tcPr>
                </a:tc>
                <a:tc>
                  <a:txBody>
                    <a:bodyPr/>
                    <a:lstStyle/>
                    <a:p>
                      <a:pPr algn="r" fontAlgn="b"/>
                      <a:r>
                        <a:rPr lang="en-US" sz="700" b="0" i="0" u="none" strike="noStrike">
                          <a:solidFill>
                            <a:srgbClr val="EEECE1"/>
                          </a:solidFill>
                          <a:latin typeface="Calibri"/>
                        </a:rPr>
                        <a:t>78%</a:t>
                      </a:r>
                    </a:p>
                  </a:txBody>
                  <a:tcPr marL="6317" marR="6317" marT="6317" marB="0" anchor="b">
                    <a:lnL>
                      <a:noFill/>
                    </a:lnL>
                    <a:lnR>
                      <a:noFill/>
                    </a:lnR>
                    <a:lnT>
                      <a:noFill/>
                    </a:lnT>
                    <a:lnB>
                      <a:noFill/>
                    </a:lnB>
                    <a:solidFill>
                      <a:srgbClr val="993300"/>
                    </a:solidFill>
                  </a:tcPr>
                </a:tc>
                <a:tc>
                  <a:txBody>
                    <a:bodyPr/>
                    <a:lstStyle/>
                    <a:p>
                      <a:pPr algn="l" fontAlgn="b"/>
                      <a:r>
                        <a:rPr lang="en-US" sz="700" b="0" i="0" u="none" strike="noStrike">
                          <a:solidFill>
                            <a:srgbClr val="000000"/>
                          </a:solidFill>
                          <a:latin typeface="Calibri"/>
                        </a:rPr>
                        <a:t>        B</a:t>
                      </a:r>
                    </a:p>
                  </a:txBody>
                  <a:tcPr marL="6317" marR="6317" marT="6317" marB="0" anchor="b">
                    <a:lnL>
                      <a:noFill/>
                    </a:lnL>
                    <a:lnR>
                      <a:noFill/>
                    </a:lnR>
                    <a:lnT>
                      <a:noFill/>
                    </a:lnT>
                    <a:lnB>
                      <a:noFill/>
                    </a:lnB>
                  </a:tcPr>
                </a:tc>
                <a:tc>
                  <a:txBody>
                    <a:bodyPr/>
                    <a:lstStyle/>
                    <a:p>
                      <a:pPr algn="l" fontAlgn="b"/>
                      <a:r>
                        <a:rPr lang="en-US" sz="700" b="0" i="0" u="none" strike="noStrike">
                          <a:solidFill>
                            <a:srgbClr val="000000"/>
                          </a:solidFill>
                          <a:latin typeface="Calibri"/>
                        </a:rPr>
                        <a:t> </a:t>
                      </a:r>
                    </a:p>
                  </a:txBody>
                  <a:tcPr marL="6317" marR="6317" marT="6317" marB="0" anchor="b">
                    <a:lnL>
                      <a:noFill/>
                    </a:lnL>
                    <a:lnR>
                      <a:noFill/>
                    </a:lnR>
                    <a:lnT>
                      <a:noFill/>
                    </a:lnT>
                    <a:lnB>
                      <a:noFill/>
                    </a:lnB>
                    <a:solidFill>
                      <a:srgbClr val="000000"/>
                    </a:solidFill>
                  </a:tcPr>
                </a:tc>
                <a:tc>
                  <a:txBody>
                    <a:bodyPr/>
                    <a:lstStyle/>
                    <a:p>
                      <a:pPr algn="l" fontAlgn="b"/>
                      <a:endParaRPr lang="en-US" sz="700" b="0" i="0" u="none" strike="noStrike">
                        <a:solidFill>
                          <a:srgbClr val="000000"/>
                        </a:solidFill>
                        <a:latin typeface="Calibri"/>
                      </a:endParaRPr>
                    </a:p>
                  </a:txBody>
                  <a:tcPr marL="6317" marR="6317" marT="6317" marB="0" anchor="b">
                    <a:lnL>
                      <a:noFill/>
                    </a:lnL>
                    <a:lnR>
                      <a:noFill/>
                    </a:lnR>
                    <a:lnT>
                      <a:noFill/>
                    </a:lnT>
                    <a:lnB>
                      <a:noFill/>
                    </a:lnB>
                  </a:tcPr>
                </a:tc>
              </a:tr>
              <a:tr h="242956">
                <a:tc>
                  <a:txBody>
                    <a:bodyPr/>
                    <a:lstStyle/>
                    <a:p>
                      <a:pPr algn="l" fontAlgn="b"/>
                      <a:r>
                        <a:rPr lang="en-US" sz="700" b="0" i="0" u="none" strike="noStrike">
                          <a:solidFill>
                            <a:srgbClr val="000000"/>
                          </a:solidFill>
                          <a:latin typeface="Calibri"/>
                        </a:rPr>
                        <a:t>81-90</a:t>
                      </a:r>
                    </a:p>
                  </a:txBody>
                  <a:tcPr marL="6317" marR="6317" marT="6317" marB="0" anchor="b">
                    <a:lnL>
                      <a:noFill/>
                    </a:lnL>
                    <a:lnR>
                      <a:noFill/>
                    </a:lnR>
                    <a:lnT>
                      <a:noFill/>
                    </a:lnT>
                    <a:lnB>
                      <a:noFill/>
                    </a:lnB>
                  </a:tcPr>
                </a:tc>
                <a:tc>
                  <a:txBody>
                    <a:bodyPr/>
                    <a:lstStyle/>
                    <a:p>
                      <a:pPr algn="l" fontAlgn="b"/>
                      <a:r>
                        <a:rPr lang="en-US" sz="700" b="0" i="0" u="none" strike="noStrike">
                          <a:solidFill>
                            <a:srgbClr val="000000"/>
                          </a:solidFill>
                          <a:latin typeface="Calibri"/>
                        </a:rPr>
                        <a:t>    A</a:t>
                      </a:r>
                    </a:p>
                  </a:txBody>
                  <a:tcPr marL="6317" marR="6317" marT="6317" marB="0" anchor="b">
                    <a:lnL>
                      <a:noFill/>
                    </a:lnL>
                    <a:lnR>
                      <a:noFill/>
                    </a:lnR>
                    <a:lnT>
                      <a:noFill/>
                    </a:lnT>
                    <a:lnB>
                      <a:noFill/>
                    </a:lnB>
                  </a:tcPr>
                </a:tc>
                <a:tc>
                  <a:txBody>
                    <a:bodyPr/>
                    <a:lstStyle/>
                    <a:p>
                      <a:pPr algn="l" fontAlgn="b"/>
                      <a:r>
                        <a:rPr lang="en-US" sz="700" b="0" i="0" u="none" strike="noStrike">
                          <a:solidFill>
                            <a:srgbClr val="000000"/>
                          </a:solidFill>
                          <a:latin typeface="Calibri"/>
                        </a:rPr>
                        <a:t> </a:t>
                      </a:r>
                    </a:p>
                  </a:txBody>
                  <a:tcPr marL="6317" marR="6317" marT="6317" marB="0" anchor="b">
                    <a:lnL>
                      <a:noFill/>
                    </a:lnL>
                    <a:lnR>
                      <a:noFill/>
                    </a:lnR>
                    <a:lnT>
                      <a:noFill/>
                    </a:lnT>
                    <a:lnB>
                      <a:noFill/>
                    </a:lnB>
                    <a:solidFill>
                      <a:srgbClr val="4F6228"/>
                    </a:solidFill>
                  </a:tcPr>
                </a:tc>
                <a:tc>
                  <a:txBody>
                    <a:bodyPr/>
                    <a:lstStyle/>
                    <a:p>
                      <a:pPr algn="l" fontAlgn="b"/>
                      <a:endParaRPr lang="en-US" sz="700" b="0" i="0" u="none" strike="noStrike">
                        <a:solidFill>
                          <a:srgbClr val="000000"/>
                        </a:solidFill>
                        <a:latin typeface="Calibri"/>
                      </a:endParaRPr>
                    </a:p>
                  </a:txBody>
                  <a:tcPr marL="6317" marR="6317" marT="6317" marB="0" anchor="b">
                    <a:lnL>
                      <a:noFill/>
                    </a:lnL>
                    <a:lnR>
                      <a:noFill/>
                    </a:lnR>
                    <a:lnT>
                      <a:noFill/>
                    </a:lnT>
                    <a:lnB>
                      <a:noFill/>
                    </a:lnB>
                  </a:tcPr>
                </a:tc>
                <a:tc>
                  <a:txBody>
                    <a:bodyPr/>
                    <a:lstStyle/>
                    <a:p>
                      <a:pPr algn="l" fontAlgn="b"/>
                      <a:endParaRPr lang="en-US" sz="700" b="0" i="0" u="none" strike="noStrike">
                        <a:solidFill>
                          <a:srgbClr val="000000"/>
                        </a:solidFill>
                        <a:latin typeface="Calibri"/>
                      </a:endParaRPr>
                    </a:p>
                  </a:txBody>
                  <a:tcPr marL="6317" marR="6317" marT="6317" marB="0" anchor="b">
                    <a:lnL>
                      <a:noFill/>
                    </a:lnL>
                    <a:lnR>
                      <a:noFill/>
                    </a:lnR>
                    <a:lnT>
                      <a:noFill/>
                    </a:lnT>
                    <a:lnB>
                      <a:noFill/>
                    </a:lnB>
                  </a:tcPr>
                </a:tc>
                <a:tc>
                  <a:txBody>
                    <a:bodyPr/>
                    <a:lstStyle/>
                    <a:p>
                      <a:pPr algn="l" fontAlgn="b"/>
                      <a:r>
                        <a:rPr lang="en-US" sz="700" b="0" i="0" u="none" strike="noStrike">
                          <a:solidFill>
                            <a:srgbClr val="000000"/>
                          </a:solidFill>
                          <a:latin typeface="Calibri"/>
                        </a:rPr>
                        <a:t>     Percentages</a:t>
                      </a:r>
                    </a:p>
                  </a:txBody>
                  <a:tcPr marL="6317" marR="6317" marT="6317" marB="0" anchor="b">
                    <a:lnL>
                      <a:noFill/>
                    </a:lnL>
                    <a:lnR>
                      <a:noFill/>
                    </a:lnR>
                    <a:lnT>
                      <a:noFill/>
                    </a:lnT>
                    <a:lnB>
                      <a:noFill/>
                    </a:lnB>
                    <a:solidFill>
                      <a:srgbClr val="FFFF00"/>
                    </a:solidFill>
                  </a:tcPr>
                </a:tc>
                <a:tc>
                  <a:txBody>
                    <a:bodyPr/>
                    <a:lstStyle/>
                    <a:p>
                      <a:pPr algn="r" fontAlgn="b"/>
                      <a:r>
                        <a:rPr lang="en-US" sz="700" b="0" i="0" u="none" strike="noStrike">
                          <a:solidFill>
                            <a:srgbClr val="000000"/>
                          </a:solidFill>
                          <a:latin typeface="Calibri"/>
                        </a:rPr>
                        <a:t>95%</a:t>
                      </a:r>
                    </a:p>
                  </a:txBody>
                  <a:tcPr marL="6317" marR="6317" marT="6317" marB="0" anchor="b">
                    <a:lnL>
                      <a:noFill/>
                    </a:lnL>
                    <a:lnR>
                      <a:noFill/>
                    </a:lnR>
                    <a:lnT>
                      <a:noFill/>
                    </a:lnT>
                    <a:lnB>
                      <a:noFill/>
                    </a:lnB>
                  </a:tcPr>
                </a:tc>
                <a:tc>
                  <a:txBody>
                    <a:bodyPr/>
                    <a:lstStyle/>
                    <a:p>
                      <a:pPr algn="l" fontAlgn="b"/>
                      <a:r>
                        <a:rPr lang="en-US" sz="700" b="0" i="0" u="none" strike="noStrike">
                          <a:solidFill>
                            <a:srgbClr val="000000"/>
                          </a:solidFill>
                          <a:latin typeface="Calibri"/>
                        </a:rPr>
                        <a:t> </a:t>
                      </a:r>
                    </a:p>
                  </a:txBody>
                  <a:tcPr marL="6317" marR="6317" marT="6317" marB="0" anchor="b">
                    <a:lnL>
                      <a:noFill/>
                    </a:lnL>
                    <a:lnR>
                      <a:noFill/>
                    </a:lnR>
                    <a:lnT>
                      <a:noFill/>
                    </a:lnT>
                    <a:lnB>
                      <a:noFill/>
                    </a:lnB>
                    <a:solidFill>
                      <a:srgbClr val="002060"/>
                    </a:solidFill>
                  </a:tcPr>
                </a:tc>
                <a:tc>
                  <a:txBody>
                    <a:bodyPr/>
                    <a:lstStyle/>
                    <a:p>
                      <a:pPr algn="l" fontAlgn="b"/>
                      <a:endParaRPr lang="en-US" sz="700" b="0" i="0" u="none" strike="noStrike">
                        <a:solidFill>
                          <a:srgbClr val="000000"/>
                        </a:solidFill>
                        <a:latin typeface="Calibri"/>
                      </a:endParaRPr>
                    </a:p>
                  </a:txBody>
                  <a:tcPr marL="6317" marR="6317" marT="6317" marB="0" anchor="b">
                    <a:lnL>
                      <a:noFill/>
                    </a:lnL>
                    <a:lnR>
                      <a:noFill/>
                    </a:lnR>
                    <a:lnT>
                      <a:noFill/>
                    </a:lnT>
                    <a:lnB>
                      <a:noFill/>
                    </a:lnB>
                  </a:tcPr>
                </a:tc>
                <a:tc>
                  <a:txBody>
                    <a:bodyPr/>
                    <a:lstStyle/>
                    <a:p>
                      <a:pPr algn="l" fontAlgn="b"/>
                      <a:r>
                        <a:rPr lang="en-US" sz="700" b="0" i="0" u="none" strike="noStrike">
                          <a:solidFill>
                            <a:srgbClr val="EEECE1"/>
                          </a:solidFill>
                          <a:latin typeface="Calibri"/>
                        </a:rPr>
                        <a:t>    </a:t>
                      </a:r>
                    </a:p>
                  </a:txBody>
                  <a:tcPr marL="6317" marR="6317" marT="6317" marB="0" anchor="b">
                    <a:lnL>
                      <a:noFill/>
                    </a:lnL>
                    <a:lnR>
                      <a:noFill/>
                    </a:lnR>
                    <a:lnT>
                      <a:noFill/>
                    </a:lnT>
                    <a:lnB>
                      <a:noFill/>
                    </a:lnB>
                    <a:solidFill>
                      <a:srgbClr val="000000"/>
                    </a:solidFill>
                  </a:tcPr>
                </a:tc>
                <a:tc>
                  <a:txBody>
                    <a:bodyPr/>
                    <a:lstStyle/>
                    <a:p>
                      <a:pPr algn="r" fontAlgn="b"/>
                      <a:r>
                        <a:rPr lang="en-US" sz="700" b="0" i="0" u="none" strike="noStrike">
                          <a:solidFill>
                            <a:srgbClr val="000000"/>
                          </a:solidFill>
                          <a:latin typeface="Calibri"/>
                        </a:rPr>
                        <a:t>96%</a:t>
                      </a:r>
                    </a:p>
                  </a:txBody>
                  <a:tcPr marL="6317" marR="6317" marT="6317" marB="0" anchor="b">
                    <a:lnL>
                      <a:noFill/>
                    </a:lnL>
                    <a:lnR>
                      <a:noFill/>
                    </a:lnR>
                    <a:lnT>
                      <a:noFill/>
                    </a:lnT>
                    <a:lnB>
                      <a:noFill/>
                    </a:lnB>
                  </a:tcPr>
                </a:tc>
                <a:tc>
                  <a:txBody>
                    <a:bodyPr/>
                    <a:lstStyle/>
                    <a:p>
                      <a:pPr algn="l" fontAlgn="b"/>
                      <a:r>
                        <a:rPr lang="en-US" sz="700" b="0" i="0" u="none" strike="noStrike">
                          <a:solidFill>
                            <a:srgbClr val="000000"/>
                          </a:solidFill>
                          <a:latin typeface="Calibri"/>
                        </a:rPr>
                        <a:t> </a:t>
                      </a:r>
                    </a:p>
                  </a:txBody>
                  <a:tcPr marL="6317" marR="6317" marT="6317" marB="0" anchor="b">
                    <a:lnL>
                      <a:noFill/>
                    </a:lnL>
                    <a:lnR>
                      <a:noFill/>
                    </a:lnR>
                    <a:lnT>
                      <a:noFill/>
                    </a:lnT>
                    <a:lnB>
                      <a:noFill/>
                    </a:lnB>
                    <a:solidFill>
                      <a:srgbClr val="002060"/>
                    </a:solidFill>
                  </a:tcPr>
                </a:tc>
                <a:tc>
                  <a:txBody>
                    <a:bodyPr/>
                    <a:lstStyle/>
                    <a:p>
                      <a:pPr algn="l" fontAlgn="b"/>
                      <a:endParaRPr lang="en-US" sz="700" b="0" i="0" u="none" strike="noStrike">
                        <a:solidFill>
                          <a:srgbClr val="000000"/>
                        </a:solidFill>
                        <a:latin typeface="Calibri"/>
                      </a:endParaRPr>
                    </a:p>
                  </a:txBody>
                  <a:tcPr marL="6317" marR="6317" marT="6317" marB="0" anchor="b">
                    <a:lnL>
                      <a:noFill/>
                    </a:lnL>
                    <a:lnR>
                      <a:noFill/>
                    </a:lnR>
                    <a:lnT>
                      <a:noFill/>
                    </a:lnT>
                    <a:lnB>
                      <a:noFill/>
                    </a:lnB>
                  </a:tcPr>
                </a:tc>
                <a:tc>
                  <a:txBody>
                    <a:bodyPr/>
                    <a:lstStyle/>
                    <a:p>
                      <a:pPr algn="l" fontAlgn="b"/>
                      <a:r>
                        <a:rPr lang="en-US" sz="700" b="0" i="0" u="none" strike="noStrike">
                          <a:solidFill>
                            <a:srgbClr val="EEECE1"/>
                          </a:solidFill>
                          <a:latin typeface="Calibri"/>
                        </a:rPr>
                        <a:t>      </a:t>
                      </a:r>
                    </a:p>
                  </a:txBody>
                  <a:tcPr marL="6317" marR="6317" marT="6317" marB="0" anchor="b">
                    <a:lnL>
                      <a:noFill/>
                    </a:lnL>
                    <a:lnR>
                      <a:noFill/>
                    </a:lnR>
                    <a:lnT>
                      <a:noFill/>
                    </a:lnT>
                    <a:lnB>
                      <a:noFill/>
                    </a:lnB>
                    <a:solidFill>
                      <a:srgbClr val="000000"/>
                    </a:solidFill>
                  </a:tcPr>
                </a:tc>
                <a:tc>
                  <a:txBody>
                    <a:bodyPr/>
                    <a:lstStyle/>
                    <a:p>
                      <a:pPr algn="r" fontAlgn="b"/>
                      <a:r>
                        <a:rPr lang="en-US" sz="700" b="0" i="0" u="none" strike="noStrike">
                          <a:solidFill>
                            <a:srgbClr val="000000"/>
                          </a:solidFill>
                          <a:latin typeface="Calibri"/>
                        </a:rPr>
                        <a:t>85%</a:t>
                      </a:r>
                    </a:p>
                  </a:txBody>
                  <a:tcPr marL="6317" marR="6317" marT="6317" marB="0" anchor="b">
                    <a:lnL>
                      <a:noFill/>
                    </a:lnL>
                    <a:lnR>
                      <a:noFill/>
                    </a:lnR>
                    <a:lnT>
                      <a:noFill/>
                    </a:lnT>
                    <a:lnB>
                      <a:noFill/>
                    </a:lnB>
                  </a:tcPr>
                </a:tc>
                <a:tc>
                  <a:txBody>
                    <a:bodyPr/>
                    <a:lstStyle/>
                    <a:p>
                      <a:pPr algn="l" fontAlgn="b"/>
                      <a:r>
                        <a:rPr lang="en-US" sz="700" b="0" i="0" u="none" strike="noStrike">
                          <a:solidFill>
                            <a:srgbClr val="000000"/>
                          </a:solidFill>
                          <a:latin typeface="Calibri"/>
                        </a:rPr>
                        <a:t> </a:t>
                      </a:r>
                    </a:p>
                  </a:txBody>
                  <a:tcPr marL="6317" marR="6317" marT="6317" marB="0" anchor="b">
                    <a:lnL>
                      <a:noFill/>
                    </a:lnL>
                    <a:lnR>
                      <a:noFill/>
                    </a:lnR>
                    <a:lnT>
                      <a:noFill/>
                    </a:lnT>
                    <a:lnB>
                      <a:noFill/>
                    </a:lnB>
                    <a:solidFill>
                      <a:srgbClr val="4F6228"/>
                    </a:solidFill>
                  </a:tcPr>
                </a:tc>
                <a:tc>
                  <a:txBody>
                    <a:bodyPr/>
                    <a:lstStyle/>
                    <a:p>
                      <a:pPr algn="l" fontAlgn="b"/>
                      <a:endParaRPr lang="en-US" sz="700" b="0" i="0" u="none" strike="noStrike">
                        <a:solidFill>
                          <a:srgbClr val="000000"/>
                        </a:solidFill>
                        <a:latin typeface="Calibri"/>
                      </a:endParaRPr>
                    </a:p>
                  </a:txBody>
                  <a:tcPr marL="6317" marR="6317" marT="6317" marB="0" anchor="b">
                    <a:lnL>
                      <a:noFill/>
                    </a:lnL>
                    <a:lnR>
                      <a:noFill/>
                    </a:lnR>
                    <a:lnT>
                      <a:noFill/>
                    </a:lnT>
                    <a:lnB>
                      <a:noFill/>
                    </a:lnB>
                  </a:tcPr>
                </a:tc>
                <a:tc>
                  <a:txBody>
                    <a:bodyPr/>
                    <a:lstStyle/>
                    <a:p>
                      <a:pPr algn="l" fontAlgn="b"/>
                      <a:r>
                        <a:rPr lang="en-US" sz="700" b="0" i="0" u="none" strike="noStrike">
                          <a:solidFill>
                            <a:srgbClr val="000000"/>
                          </a:solidFill>
                          <a:latin typeface="Calibri"/>
                        </a:rPr>
                        <a:t> </a:t>
                      </a:r>
                    </a:p>
                  </a:txBody>
                  <a:tcPr marL="6317" marR="6317" marT="6317" marB="0" anchor="b">
                    <a:lnL>
                      <a:noFill/>
                    </a:lnL>
                    <a:lnR>
                      <a:noFill/>
                    </a:lnR>
                    <a:lnT>
                      <a:noFill/>
                    </a:lnT>
                    <a:lnB>
                      <a:noFill/>
                    </a:lnB>
                    <a:solidFill>
                      <a:srgbClr val="000000"/>
                    </a:solidFill>
                  </a:tcPr>
                </a:tc>
                <a:tc>
                  <a:txBody>
                    <a:bodyPr/>
                    <a:lstStyle/>
                    <a:p>
                      <a:pPr algn="r" fontAlgn="b"/>
                      <a:r>
                        <a:rPr lang="en-US" sz="700" b="0" i="0" u="none" strike="noStrike">
                          <a:solidFill>
                            <a:srgbClr val="000000"/>
                          </a:solidFill>
                          <a:latin typeface="Calibri"/>
                        </a:rPr>
                        <a:t>78%</a:t>
                      </a:r>
                    </a:p>
                  </a:txBody>
                  <a:tcPr marL="6317" marR="6317" marT="6317" marB="0" anchor="b">
                    <a:lnL>
                      <a:noFill/>
                    </a:lnL>
                    <a:lnR>
                      <a:noFill/>
                    </a:lnR>
                    <a:lnT>
                      <a:noFill/>
                    </a:lnT>
                    <a:lnB>
                      <a:noFill/>
                    </a:lnB>
                  </a:tcPr>
                </a:tc>
                <a:tc>
                  <a:txBody>
                    <a:bodyPr/>
                    <a:lstStyle/>
                    <a:p>
                      <a:pPr algn="l" fontAlgn="b"/>
                      <a:r>
                        <a:rPr lang="en-US" sz="700" b="0" i="0" u="none" strike="noStrike">
                          <a:solidFill>
                            <a:srgbClr val="000000"/>
                          </a:solidFill>
                          <a:latin typeface="Calibri"/>
                        </a:rPr>
                        <a:t> </a:t>
                      </a:r>
                    </a:p>
                  </a:txBody>
                  <a:tcPr marL="6317" marR="6317" marT="6317" marB="0" anchor="b">
                    <a:lnL>
                      <a:noFill/>
                    </a:lnL>
                    <a:lnR>
                      <a:noFill/>
                    </a:lnR>
                    <a:lnT>
                      <a:noFill/>
                    </a:lnT>
                    <a:lnB>
                      <a:noFill/>
                    </a:lnB>
                    <a:solidFill>
                      <a:srgbClr val="993300"/>
                    </a:solidFill>
                  </a:tcPr>
                </a:tc>
                <a:tc>
                  <a:txBody>
                    <a:bodyPr/>
                    <a:lstStyle/>
                    <a:p>
                      <a:pPr algn="l" fontAlgn="b"/>
                      <a:endParaRPr lang="en-US" sz="700" b="0" i="0" u="none" strike="noStrike">
                        <a:solidFill>
                          <a:srgbClr val="000000"/>
                        </a:solidFill>
                        <a:latin typeface="Calibri"/>
                      </a:endParaRPr>
                    </a:p>
                  </a:txBody>
                  <a:tcPr marL="6317" marR="6317" marT="6317" marB="0" anchor="b">
                    <a:lnL>
                      <a:noFill/>
                    </a:lnL>
                    <a:lnR>
                      <a:noFill/>
                    </a:lnR>
                    <a:lnT>
                      <a:noFill/>
                    </a:lnT>
                    <a:lnB>
                      <a:noFill/>
                    </a:lnB>
                  </a:tcPr>
                </a:tc>
                <a:tc>
                  <a:txBody>
                    <a:bodyPr/>
                    <a:lstStyle/>
                    <a:p>
                      <a:pPr algn="l" fontAlgn="b"/>
                      <a:r>
                        <a:rPr lang="en-US" sz="700" b="0" i="0" u="none" strike="noStrike">
                          <a:solidFill>
                            <a:srgbClr val="000000"/>
                          </a:solidFill>
                          <a:latin typeface="Calibri"/>
                        </a:rPr>
                        <a:t> </a:t>
                      </a:r>
                    </a:p>
                  </a:txBody>
                  <a:tcPr marL="6317" marR="6317" marT="6317" marB="0" anchor="b">
                    <a:lnL>
                      <a:noFill/>
                    </a:lnL>
                    <a:lnR>
                      <a:noFill/>
                    </a:lnR>
                    <a:lnT>
                      <a:noFill/>
                    </a:lnT>
                    <a:lnB>
                      <a:noFill/>
                    </a:lnB>
                    <a:solidFill>
                      <a:srgbClr val="000000"/>
                    </a:solidFill>
                  </a:tcPr>
                </a:tc>
                <a:tc>
                  <a:txBody>
                    <a:bodyPr/>
                    <a:lstStyle/>
                    <a:p>
                      <a:pPr algn="l" fontAlgn="b"/>
                      <a:endParaRPr lang="en-US" sz="700" b="0" i="0" u="none" strike="noStrike">
                        <a:solidFill>
                          <a:srgbClr val="EEECE1"/>
                        </a:solidFill>
                        <a:latin typeface="Calibri"/>
                      </a:endParaRPr>
                    </a:p>
                  </a:txBody>
                  <a:tcPr marL="6317" marR="6317" marT="6317" marB="0" anchor="b">
                    <a:lnL>
                      <a:noFill/>
                    </a:lnL>
                    <a:lnR>
                      <a:noFill/>
                    </a:lnR>
                    <a:lnT>
                      <a:noFill/>
                    </a:lnT>
                    <a:lnB>
                      <a:noFill/>
                    </a:lnB>
                  </a:tcPr>
                </a:tc>
              </a:tr>
              <a:tr h="242956">
                <a:tc>
                  <a:txBody>
                    <a:bodyPr/>
                    <a:lstStyle/>
                    <a:p>
                      <a:pPr algn="l" fontAlgn="b"/>
                      <a:r>
                        <a:rPr lang="en-US" sz="700" b="0" i="0" u="none" strike="noStrike">
                          <a:solidFill>
                            <a:srgbClr val="000000"/>
                          </a:solidFill>
                          <a:latin typeface="Calibri"/>
                        </a:rPr>
                        <a:t>&gt;95</a:t>
                      </a:r>
                    </a:p>
                  </a:txBody>
                  <a:tcPr marL="6317" marR="6317" marT="6317" marB="0" anchor="b">
                    <a:lnL>
                      <a:noFill/>
                    </a:lnL>
                    <a:lnR>
                      <a:noFill/>
                    </a:lnR>
                    <a:lnT>
                      <a:noFill/>
                    </a:lnT>
                    <a:lnB>
                      <a:noFill/>
                    </a:lnB>
                  </a:tcPr>
                </a:tc>
                <a:tc>
                  <a:txBody>
                    <a:bodyPr/>
                    <a:lstStyle/>
                    <a:p>
                      <a:pPr algn="l" fontAlgn="b"/>
                      <a:r>
                        <a:rPr lang="en-US" sz="700" b="0" i="0" u="none" strike="noStrike">
                          <a:solidFill>
                            <a:srgbClr val="000000"/>
                          </a:solidFill>
                          <a:latin typeface="Calibri"/>
                        </a:rPr>
                        <a:t>    A+</a:t>
                      </a:r>
                    </a:p>
                  </a:txBody>
                  <a:tcPr marL="6317" marR="6317" marT="6317" marB="0" anchor="b">
                    <a:lnL>
                      <a:noFill/>
                    </a:lnL>
                    <a:lnR>
                      <a:noFill/>
                    </a:lnR>
                    <a:lnT>
                      <a:noFill/>
                    </a:lnT>
                    <a:lnB>
                      <a:noFill/>
                    </a:lnB>
                  </a:tcPr>
                </a:tc>
                <a:tc>
                  <a:txBody>
                    <a:bodyPr/>
                    <a:lstStyle/>
                    <a:p>
                      <a:pPr algn="l" fontAlgn="b"/>
                      <a:r>
                        <a:rPr lang="en-US" sz="700" b="0" i="0" u="none" strike="noStrike">
                          <a:solidFill>
                            <a:srgbClr val="000000"/>
                          </a:solidFill>
                          <a:latin typeface="Calibri"/>
                        </a:rPr>
                        <a:t> </a:t>
                      </a:r>
                    </a:p>
                  </a:txBody>
                  <a:tcPr marL="6317" marR="6317" marT="6317" marB="0" anchor="b">
                    <a:lnL>
                      <a:noFill/>
                    </a:lnL>
                    <a:lnR>
                      <a:noFill/>
                    </a:lnR>
                    <a:lnT>
                      <a:noFill/>
                    </a:lnT>
                    <a:lnB>
                      <a:noFill/>
                    </a:lnB>
                    <a:solidFill>
                      <a:srgbClr val="0F253F"/>
                    </a:solidFill>
                  </a:tcPr>
                </a:tc>
                <a:tc>
                  <a:txBody>
                    <a:bodyPr/>
                    <a:lstStyle/>
                    <a:p>
                      <a:pPr algn="l" fontAlgn="b"/>
                      <a:endParaRPr lang="en-US" sz="700" b="0" i="0" u="none" strike="noStrike">
                        <a:solidFill>
                          <a:srgbClr val="000000"/>
                        </a:solidFill>
                        <a:latin typeface="Calibri"/>
                      </a:endParaRPr>
                    </a:p>
                  </a:txBody>
                  <a:tcPr marL="6317" marR="6317" marT="6317" marB="0" anchor="b">
                    <a:lnL>
                      <a:noFill/>
                    </a:lnL>
                    <a:lnR>
                      <a:noFill/>
                    </a:lnR>
                    <a:lnT>
                      <a:noFill/>
                    </a:lnT>
                    <a:lnB>
                      <a:noFill/>
                    </a:lnB>
                  </a:tcPr>
                </a:tc>
                <a:tc>
                  <a:txBody>
                    <a:bodyPr/>
                    <a:lstStyle/>
                    <a:p>
                      <a:pPr algn="l" fontAlgn="b"/>
                      <a:endParaRPr lang="en-US" sz="700" b="0" i="0" u="none" strike="noStrike">
                        <a:solidFill>
                          <a:srgbClr val="000000"/>
                        </a:solidFill>
                        <a:latin typeface="Calibri"/>
                      </a:endParaRPr>
                    </a:p>
                  </a:txBody>
                  <a:tcPr marL="6317" marR="6317" marT="6317" marB="0" anchor="b">
                    <a:lnL>
                      <a:noFill/>
                    </a:lnL>
                    <a:lnR>
                      <a:noFill/>
                    </a:lnR>
                    <a:lnT>
                      <a:noFill/>
                    </a:lnT>
                    <a:lnB>
                      <a:noFill/>
                    </a:lnB>
                  </a:tcPr>
                </a:tc>
                <a:tc>
                  <a:txBody>
                    <a:bodyPr/>
                    <a:lstStyle/>
                    <a:p>
                      <a:pPr algn="l" fontAlgn="b"/>
                      <a:r>
                        <a:rPr lang="en-US" sz="700" b="0" i="0" u="none" strike="noStrike">
                          <a:solidFill>
                            <a:srgbClr val="000000"/>
                          </a:solidFill>
                          <a:latin typeface="Calibri"/>
                        </a:rPr>
                        <a:t>          Target</a:t>
                      </a:r>
                    </a:p>
                  </a:txBody>
                  <a:tcPr marL="6317" marR="6317" marT="6317" marB="0" anchor="b">
                    <a:lnL>
                      <a:noFill/>
                    </a:lnL>
                    <a:lnR>
                      <a:noFill/>
                    </a:lnR>
                    <a:lnT>
                      <a:noFill/>
                    </a:lnT>
                    <a:lnB>
                      <a:noFill/>
                    </a:lnB>
                    <a:solidFill>
                      <a:srgbClr val="FFFF00"/>
                    </a:solidFill>
                  </a:tcPr>
                </a:tc>
                <a:tc>
                  <a:txBody>
                    <a:bodyPr/>
                    <a:lstStyle/>
                    <a:p>
                      <a:pPr algn="r" fontAlgn="b"/>
                      <a:r>
                        <a:rPr lang="en-US" sz="700" b="0" i="0" u="none" strike="noStrike">
                          <a:solidFill>
                            <a:srgbClr val="000000"/>
                          </a:solidFill>
                          <a:latin typeface="Calibri"/>
                        </a:rPr>
                        <a:t>250</a:t>
                      </a:r>
                    </a:p>
                  </a:txBody>
                  <a:tcPr marL="6317" marR="6317" marT="6317" marB="0" anchor="b">
                    <a:lnL>
                      <a:noFill/>
                    </a:lnL>
                    <a:lnR>
                      <a:noFill/>
                    </a:lnR>
                    <a:lnT>
                      <a:noFill/>
                    </a:lnT>
                    <a:lnB>
                      <a:noFill/>
                    </a:lnB>
                  </a:tcPr>
                </a:tc>
                <a:tc>
                  <a:txBody>
                    <a:bodyPr/>
                    <a:lstStyle/>
                    <a:p>
                      <a:pPr algn="l" fontAlgn="b"/>
                      <a:r>
                        <a:rPr lang="en-US" sz="700" b="0" i="0" u="none" strike="noStrike">
                          <a:solidFill>
                            <a:srgbClr val="000000"/>
                          </a:solidFill>
                          <a:latin typeface="Calibri"/>
                        </a:rPr>
                        <a:t> </a:t>
                      </a:r>
                    </a:p>
                  </a:txBody>
                  <a:tcPr marL="6317" marR="6317" marT="6317" marB="0" anchor="b">
                    <a:lnL>
                      <a:noFill/>
                    </a:lnL>
                    <a:lnR>
                      <a:noFill/>
                    </a:lnR>
                    <a:lnT>
                      <a:noFill/>
                    </a:lnT>
                    <a:lnB>
                      <a:noFill/>
                    </a:lnB>
                    <a:solidFill>
                      <a:srgbClr val="974807"/>
                    </a:solidFill>
                  </a:tcPr>
                </a:tc>
                <a:tc>
                  <a:txBody>
                    <a:bodyPr/>
                    <a:lstStyle/>
                    <a:p>
                      <a:pPr algn="l" fontAlgn="b"/>
                      <a:endParaRPr lang="en-US" sz="700" b="0" i="0" u="none" strike="noStrike">
                        <a:solidFill>
                          <a:srgbClr val="000000"/>
                        </a:solidFill>
                        <a:latin typeface="Calibri"/>
                      </a:endParaRPr>
                    </a:p>
                  </a:txBody>
                  <a:tcPr marL="6317" marR="6317" marT="6317" marB="0" anchor="b">
                    <a:lnL>
                      <a:noFill/>
                    </a:lnL>
                    <a:lnR>
                      <a:noFill/>
                    </a:lnR>
                    <a:lnT>
                      <a:noFill/>
                    </a:lnT>
                    <a:lnB>
                      <a:noFill/>
                    </a:lnB>
                  </a:tcPr>
                </a:tc>
                <a:tc>
                  <a:txBody>
                    <a:bodyPr/>
                    <a:lstStyle/>
                    <a:p>
                      <a:pPr algn="l" fontAlgn="b"/>
                      <a:r>
                        <a:rPr lang="en-US" sz="700" b="0" i="0" u="none" strike="noStrike">
                          <a:solidFill>
                            <a:srgbClr val="EEECE1"/>
                          </a:solidFill>
                          <a:latin typeface="Calibri"/>
                        </a:rPr>
                        <a:t>    </a:t>
                      </a:r>
                    </a:p>
                  </a:txBody>
                  <a:tcPr marL="6317" marR="6317" marT="6317" marB="0" anchor="b">
                    <a:lnL>
                      <a:noFill/>
                    </a:lnL>
                    <a:lnR>
                      <a:noFill/>
                    </a:lnR>
                    <a:lnT>
                      <a:noFill/>
                    </a:lnT>
                    <a:lnB>
                      <a:noFill/>
                    </a:lnB>
                    <a:solidFill>
                      <a:srgbClr val="000000"/>
                    </a:solidFill>
                  </a:tcPr>
                </a:tc>
                <a:tc>
                  <a:txBody>
                    <a:bodyPr/>
                    <a:lstStyle/>
                    <a:p>
                      <a:pPr algn="r" fontAlgn="b"/>
                      <a:r>
                        <a:rPr lang="en-US" sz="700" b="0" i="0" u="none" strike="noStrike">
                          <a:solidFill>
                            <a:srgbClr val="000000"/>
                          </a:solidFill>
                          <a:latin typeface="Calibri"/>
                        </a:rPr>
                        <a:t>120</a:t>
                      </a:r>
                    </a:p>
                  </a:txBody>
                  <a:tcPr marL="6317" marR="6317" marT="6317" marB="0" anchor="b">
                    <a:lnL>
                      <a:noFill/>
                    </a:lnL>
                    <a:lnR>
                      <a:noFill/>
                    </a:lnR>
                    <a:lnT>
                      <a:noFill/>
                    </a:lnT>
                    <a:lnB>
                      <a:noFill/>
                    </a:lnB>
                  </a:tcPr>
                </a:tc>
                <a:tc>
                  <a:txBody>
                    <a:bodyPr/>
                    <a:lstStyle/>
                    <a:p>
                      <a:pPr algn="l" fontAlgn="b"/>
                      <a:r>
                        <a:rPr lang="en-US" sz="700" b="0" i="0" u="none" strike="noStrike">
                          <a:solidFill>
                            <a:srgbClr val="000000"/>
                          </a:solidFill>
                          <a:latin typeface="Calibri"/>
                        </a:rPr>
                        <a:t> </a:t>
                      </a:r>
                    </a:p>
                  </a:txBody>
                  <a:tcPr marL="6317" marR="6317" marT="6317" marB="0" anchor="b">
                    <a:lnL>
                      <a:noFill/>
                    </a:lnL>
                    <a:lnR>
                      <a:noFill/>
                    </a:lnR>
                    <a:lnT>
                      <a:noFill/>
                    </a:lnT>
                    <a:lnB>
                      <a:noFill/>
                    </a:lnB>
                    <a:solidFill>
                      <a:srgbClr val="620A0C"/>
                    </a:solidFill>
                  </a:tcPr>
                </a:tc>
                <a:tc>
                  <a:txBody>
                    <a:bodyPr/>
                    <a:lstStyle/>
                    <a:p>
                      <a:pPr algn="l" fontAlgn="b"/>
                      <a:endParaRPr lang="en-US" sz="700" b="0" i="0" u="none" strike="noStrike">
                        <a:solidFill>
                          <a:srgbClr val="000000"/>
                        </a:solidFill>
                        <a:latin typeface="Calibri"/>
                      </a:endParaRPr>
                    </a:p>
                  </a:txBody>
                  <a:tcPr marL="6317" marR="6317" marT="6317" marB="0" anchor="b">
                    <a:lnL>
                      <a:noFill/>
                    </a:lnL>
                    <a:lnR>
                      <a:noFill/>
                    </a:lnR>
                    <a:lnT>
                      <a:noFill/>
                    </a:lnT>
                    <a:lnB>
                      <a:noFill/>
                    </a:lnB>
                  </a:tcPr>
                </a:tc>
                <a:tc>
                  <a:txBody>
                    <a:bodyPr/>
                    <a:lstStyle/>
                    <a:p>
                      <a:pPr algn="l" fontAlgn="b"/>
                      <a:r>
                        <a:rPr lang="en-US" sz="700" b="0" i="0" u="none" strike="noStrike">
                          <a:solidFill>
                            <a:srgbClr val="EEECE1"/>
                          </a:solidFill>
                          <a:latin typeface="Calibri"/>
                        </a:rPr>
                        <a:t>      </a:t>
                      </a:r>
                    </a:p>
                  </a:txBody>
                  <a:tcPr marL="6317" marR="6317" marT="6317" marB="0" anchor="b">
                    <a:lnL>
                      <a:noFill/>
                    </a:lnL>
                    <a:lnR>
                      <a:noFill/>
                    </a:lnR>
                    <a:lnT>
                      <a:noFill/>
                    </a:lnT>
                    <a:lnB>
                      <a:noFill/>
                    </a:lnB>
                    <a:solidFill>
                      <a:srgbClr val="000000"/>
                    </a:solidFill>
                  </a:tcPr>
                </a:tc>
                <a:tc>
                  <a:txBody>
                    <a:bodyPr/>
                    <a:lstStyle/>
                    <a:p>
                      <a:pPr algn="r" fontAlgn="b"/>
                      <a:r>
                        <a:rPr lang="en-US" sz="700" b="0" i="0" u="none" strike="noStrike">
                          <a:solidFill>
                            <a:srgbClr val="000000"/>
                          </a:solidFill>
                          <a:latin typeface="Calibri"/>
                        </a:rPr>
                        <a:t>179</a:t>
                      </a:r>
                    </a:p>
                  </a:txBody>
                  <a:tcPr marL="6317" marR="6317" marT="6317" marB="0" anchor="b">
                    <a:lnL>
                      <a:noFill/>
                    </a:lnL>
                    <a:lnR>
                      <a:noFill/>
                    </a:lnR>
                    <a:lnT>
                      <a:noFill/>
                    </a:lnT>
                    <a:lnB>
                      <a:noFill/>
                    </a:lnB>
                  </a:tcPr>
                </a:tc>
                <a:tc>
                  <a:txBody>
                    <a:bodyPr/>
                    <a:lstStyle/>
                    <a:p>
                      <a:pPr algn="l" fontAlgn="b"/>
                      <a:r>
                        <a:rPr lang="en-US" sz="700" b="0" i="0" u="none" strike="noStrike">
                          <a:solidFill>
                            <a:srgbClr val="000000"/>
                          </a:solidFill>
                          <a:latin typeface="Calibri"/>
                        </a:rPr>
                        <a:t> </a:t>
                      </a:r>
                    </a:p>
                  </a:txBody>
                  <a:tcPr marL="6317" marR="6317" marT="6317" marB="0" anchor="b">
                    <a:lnL>
                      <a:noFill/>
                    </a:lnL>
                    <a:lnR>
                      <a:noFill/>
                    </a:lnR>
                    <a:lnT>
                      <a:noFill/>
                    </a:lnT>
                    <a:lnB>
                      <a:noFill/>
                    </a:lnB>
                    <a:solidFill>
                      <a:srgbClr val="993300"/>
                    </a:solidFill>
                  </a:tcPr>
                </a:tc>
                <a:tc>
                  <a:txBody>
                    <a:bodyPr/>
                    <a:lstStyle/>
                    <a:p>
                      <a:pPr algn="l" fontAlgn="b"/>
                      <a:endParaRPr lang="en-US" sz="700" b="0" i="0" u="none" strike="noStrike">
                        <a:solidFill>
                          <a:srgbClr val="000000"/>
                        </a:solidFill>
                        <a:latin typeface="Calibri"/>
                      </a:endParaRPr>
                    </a:p>
                  </a:txBody>
                  <a:tcPr marL="6317" marR="6317" marT="6317" marB="0" anchor="b">
                    <a:lnL>
                      <a:noFill/>
                    </a:lnL>
                    <a:lnR>
                      <a:noFill/>
                    </a:lnR>
                    <a:lnT>
                      <a:noFill/>
                    </a:lnT>
                    <a:lnB>
                      <a:noFill/>
                    </a:lnB>
                  </a:tcPr>
                </a:tc>
                <a:tc>
                  <a:txBody>
                    <a:bodyPr/>
                    <a:lstStyle/>
                    <a:p>
                      <a:pPr algn="l" fontAlgn="b"/>
                      <a:r>
                        <a:rPr lang="en-US" sz="700" b="0" i="0" u="none" strike="noStrike">
                          <a:solidFill>
                            <a:srgbClr val="000000"/>
                          </a:solidFill>
                          <a:latin typeface="Calibri"/>
                        </a:rPr>
                        <a:t> </a:t>
                      </a:r>
                    </a:p>
                  </a:txBody>
                  <a:tcPr marL="6317" marR="6317" marT="6317" marB="0" anchor="b">
                    <a:lnL>
                      <a:noFill/>
                    </a:lnL>
                    <a:lnR>
                      <a:noFill/>
                    </a:lnR>
                    <a:lnT>
                      <a:noFill/>
                    </a:lnT>
                    <a:lnB>
                      <a:noFill/>
                    </a:lnB>
                    <a:solidFill>
                      <a:srgbClr val="000000"/>
                    </a:solidFill>
                  </a:tcPr>
                </a:tc>
                <a:tc>
                  <a:txBody>
                    <a:bodyPr/>
                    <a:lstStyle/>
                    <a:p>
                      <a:pPr algn="r" fontAlgn="b"/>
                      <a:r>
                        <a:rPr lang="en-US" sz="700" b="0" i="0" u="none" strike="noStrike">
                          <a:solidFill>
                            <a:srgbClr val="000000"/>
                          </a:solidFill>
                          <a:latin typeface="Calibri"/>
                        </a:rPr>
                        <a:t>188</a:t>
                      </a:r>
                    </a:p>
                  </a:txBody>
                  <a:tcPr marL="6317" marR="6317" marT="6317" marB="0" anchor="b">
                    <a:lnL>
                      <a:noFill/>
                    </a:lnL>
                    <a:lnR>
                      <a:noFill/>
                    </a:lnR>
                    <a:lnT>
                      <a:noFill/>
                    </a:lnT>
                    <a:lnB>
                      <a:noFill/>
                    </a:lnB>
                  </a:tcPr>
                </a:tc>
                <a:tc>
                  <a:txBody>
                    <a:bodyPr/>
                    <a:lstStyle/>
                    <a:p>
                      <a:pPr algn="l" fontAlgn="b"/>
                      <a:r>
                        <a:rPr lang="en-US" sz="700" b="0" i="0" u="none" strike="noStrike">
                          <a:solidFill>
                            <a:srgbClr val="000000"/>
                          </a:solidFill>
                          <a:latin typeface="Calibri"/>
                        </a:rPr>
                        <a:t> </a:t>
                      </a:r>
                    </a:p>
                  </a:txBody>
                  <a:tcPr marL="6317" marR="6317" marT="6317" marB="0" anchor="b">
                    <a:lnL>
                      <a:noFill/>
                    </a:lnL>
                    <a:lnR>
                      <a:noFill/>
                    </a:lnR>
                    <a:lnT>
                      <a:noFill/>
                    </a:lnT>
                    <a:lnB>
                      <a:noFill/>
                    </a:lnB>
                    <a:solidFill>
                      <a:srgbClr val="FF0000"/>
                    </a:solidFill>
                  </a:tcPr>
                </a:tc>
                <a:tc>
                  <a:txBody>
                    <a:bodyPr/>
                    <a:lstStyle/>
                    <a:p>
                      <a:pPr algn="l" fontAlgn="b"/>
                      <a:endParaRPr lang="en-US" sz="700" b="0" i="0" u="none" strike="noStrike">
                        <a:solidFill>
                          <a:srgbClr val="000000"/>
                        </a:solidFill>
                        <a:latin typeface="Calibri"/>
                      </a:endParaRPr>
                    </a:p>
                  </a:txBody>
                  <a:tcPr marL="6317" marR="6317" marT="6317" marB="0" anchor="b">
                    <a:lnL>
                      <a:noFill/>
                    </a:lnL>
                    <a:lnR>
                      <a:noFill/>
                    </a:lnR>
                    <a:lnT>
                      <a:noFill/>
                    </a:lnT>
                    <a:lnB>
                      <a:noFill/>
                    </a:lnB>
                  </a:tcPr>
                </a:tc>
                <a:tc>
                  <a:txBody>
                    <a:bodyPr/>
                    <a:lstStyle/>
                    <a:p>
                      <a:pPr algn="l" fontAlgn="b"/>
                      <a:r>
                        <a:rPr lang="en-US" sz="700" b="0" i="0" u="none" strike="noStrike">
                          <a:solidFill>
                            <a:srgbClr val="000000"/>
                          </a:solidFill>
                          <a:latin typeface="Calibri"/>
                        </a:rPr>
                        <a:t> </a:t>
                      </a:r>
                    </a:p>
                  </a:txBody>
                  <a:tcPr marL="6317" marR="6317" marT="6317" marB="0" anchor="b">
                    <a:lnL>
                      <a:noFill/>
                    </a:lnL>
                    <a:lnR>
                      <a:noFill/>
                    </a:lnR>
                    <a:lnT>
                      <a:noFill/>
                    </a:lnT>
                    <a:lnB>
                      <a:noFill/>
                    </a:lnB>
                    <a:solidFill>
                      <a:srgbClr val="000000"/>
                    </a:solidFill>
                  </a:tcPr>
                </a:tc>
                <a:tc>
                  <a:txBody>
                    <a:bodyPr/>
                    <a:lstStyle/>
                    <a:p>
                      <a:pPr algn="l" fontAlgn="b"/>
                      <a:endParaRPr lang="en-US" sz="700" b="0" i="0" u="none" strike="noStrike">
                        <a:solidFill>
                          <a:srgbClr val="000000"/>
                        </a:solidFill>
                        <a:latin typeface="Calibri"/>
                      </a:endParaRPr>
                    </a:p>
                  </a:txBody>
                  <a:tcPr marL="6317" marR="6317" marT="6317" marB="0" anchor="b">
                    <a:lnL>
                      <a:noFill/>
                    </a:lnL>
                    <a:lnR>
                      <a:noFill/>
                    </a:lnR>
                    <a:lnT>
                      <a:noFill/>
                    </a:lnT>
                    <a:lnB>
                      <a:noFill/>
                    </a:lnB>
                  </a:tcPr>
                </a:tc>
              </a:tr>
              <a:tr h="242956">
                <a:tc>
                  <a:txBody>
                    <a:bodyPr/>
                    <a:lstStyle/>
                    <a:p>
                      <a:pPr algn="l" fontAlgn="b"/>
                      <a:endParaRPr lang="en-US" sz="700" b="0" i="0" u="none" strike="noStrike">
                        <a:solidFill>
                          <a:srgbClr val="000000"/>
                        </a:solidFill>
                        <a:latin typeface="Calibri"/>
                      </a:endParaRPr>
                    </a:p>
                  </a:txBody>
                  <a:tcPr marL="6317" marR="6317" marT="6317" marB="0" anchor="b">
                    <a:lnL>
                      <a:noFill/>
                    </a:lnL>
                    <a:lnR>
                      <a:noFill/>
                    </a:lnR>
                    <a:lnT>
                      <a:noFill/>
                    </a:lnT>
                    <a:lnB>
                      <a:noFill/>
                    </a:lnB>
                  </a:tcPr>
                </a:tc>
                <a:tc>
                  <a:txBody>
                    <a:bodyPr/>
                    <a:lstStyle/>
                    <a:p>
                      <a:pPr algn="l" fontAlgn="b"/>
                      <a:endParaRPr lang="en-US" sz="700" b="0" i="0" u="none" strike="noStrike">
                        <a:solidFill>
                          <a:srgbClr val="000000"/>
                        </a:solidFill>
                        <a:latin typeface="Calibri"/>
                      </a:endParaRPr>
                    </a:p>
                  </a:txBody>
                  <a:tcPr marL="6317" marR="6317" marT="6317" marB="0" anchor="b">
                    <a:lnL>
                      <a:noFill/>
                    </a:lnL>
                    <a:lnR>
                      <a:noFill/>
                    </a:lnR>
                    <a:lnT>
                      <a:noFill/>
                    </a:lnT>
                    <a:lnB>
                      <a:noFill/>
                    </a:lnB>
                  </a:tcPr>
                </a:tc>
                <a:tc>
                  <a:txBody>
                    <a:bodyPr/>
                    <a:lstStyle/>
                    <a:p>
                      <a:pPr algn="l" fontAlgn="b"/>
                      <a:endParaRPr lang="en-US" sz="700" b="0" i="0" u="none" strike="noStrike">
                        <a:solidFill>
                          <a:srgbClr val="000000"/>
                        </a:solidFill>
                        <a:latin typeface="Calibri"/>
                      </a:endParaRPr>
                    </a:p>
                  </a:txBody>
                  <a:tcPr marL="6317" marR="6317" marT="6317" marB="0" anchor="b">
                    <a:lnL>
                      <a:noFill/>
                    </a:lnL>
                    <a:lnR>
                      <a:noFill/>
                    </a:lnR>
                    <a:lnT>
                      <a:noFill/>
                    </a:lnT>
                    <a:lnB>
                      <a:noFill/>
                    </a:lnB>
                  </a:tcPr>
                </a:tc>
                <a:tc>
                  <a:txBody>
                    <a:bodyPr/>
                    <a:lstStyle/>
                    <a:p>
                      <a:pPr algn="l" fontAlgn="b"/>
                      <a:endParaRPr lang="en-US" sz="700" b="0" i="0" u="none" strike="noStrike">
                        <a:solidFill>
                          <a:srgbClr val="000000"/>
                        </a:solidFill>
                        <a:latin typeface="Calibri"/>
                      </a:endParaRPr>
                    </a:p>
                  </a:txBody>
                  <a:tcPr marL="6317" marR="6317" marT="6317" marB="0" anchor="b">
                    <a:lnL>
                      <a:noFill/>
                    </a:lnL>
                    <a:lnR>
                      <a:noFill/>
                    </a:lnR>
                    <a:lnT>
                      <a:noFill/>
                    </a:lnT>
                    <a:lnB>
                      <a:noFill/>
                    </a:lnB>
                  </a:tcPr>
                </a:tc>
                <a:tc>
                  <a:txBody>
                    <a:bodyPr/>
                    <a:lstStyle/>
                    <a:p>
                      <a:pPr algn="l" fontAlgn="b"/>
                      <a:r>
                        <a:rPr lang="en-US" sz="700" b="1" i="0" u="none" strike="noStrike">
                          <a:solidFill>
                            <a:srgbClr val="000000"/>
                          </a:solidFill>
                          <a:latin typeface="Calibri"/>
                        </a:rPr>
                        <a:t>    Yamaha  RX100</a:t>
                      </a:r>
                    </a:p>
                  </a:txBody>
                  <a:tcPr marL="6317" marR="6317" marT="6317" marB="0" anchor="b">
                    <a:lnL>
                      <a:noFill/>
                    </a:lnL>
                    <a:lnR>
                      <a:noFill/>
                    </a:lnR>
                    <a:lnT>
                      <a:noFill/>
                    </a:lnT>
                    <a:lnB>
                      <a:noFill/>
                    </a:lnB>
                  </a:tcPr>
                </a:tc>
                <a:tc>
                  <a:txBody>
                    <a:bodyPr/>
                    <a:lstStyle/>
                    <a:p>
                      <a:pPr algn="l" fontAlgn="b"/>
                      <a:r>
                        <a:rPr lang="en-US" sz="700" b="0" i="0" u="none" strike="noStrike">
                          <a:solidFill>
                            <a:srgbClr val="000000"/>
                          </a:solidFill>
                          <a:latin typeface="Calibri"/>
                        </a:rPr>
                        <a:t>          Actual</a:t>
                      </a:r>
                    </a:p>
                  </a:txBody>
                  <a:tcPr marL="6317" marR="6317" marT="6317" marB="0" anchor="b">
                    <a:lnL>
                      <a:noFill/>
                    </a:lnL>
                    <a:lnR>
                      <a:noFill/>
                    </a:lnR>
                    <a:lnT>
                      <a:noFill/>
                    </a:lnT>
                    <a:lnB>
                      <a:noFill/>
                    </a:lnB>
                    <a:solidFill>
                      <a:srgbClr val="FFFF00"/>
                    </a:solidFill>
                  </a:tcPr>
                </a:tc>
                <a:tc>
                  <a:txBody>
                    <a:bodyPr/>
                    <a:lstStyle/>
                    <a:p>
                      <a:pPr algn="r" fontAlgn="b"/>
                      <a:r>
                        <a:rPr lang="en-US" sz="700" b="0" i="0" u="none" strike="noStrike">
                          <a:solidFill>
                            <a:srgbClr val="000000"/>
                          </a:solidFill>
                          <a:latin typeface="Calibri"/>
                        </a:rPr>
                        <a:t>180</a:t>
                      </a:r>
                    </a:p>
                  </a:txBody>
                  <a:tcPr marL="6317" marR="6317" marT="6317" marB="0" anchor="b">
                    <a:lnL>
                      <a:noFill/>
                    </a:lnL>
                    <a:lnR>
                      <a:noFill/>
                    </a:lnR>
                    <a:lnT>
                      <a:noFill/>
                    </a:lnT>
                    <a:lnB>
                      <a:noFill/>
                    </a:lnB>
                    <a:solidFill>
                      <a:srgbClr val="EEECE1"/>
                    </a:solidFill>
                  </a:tcPr>
                </a:tc>
                <a:tc>
                  <a:txBody>
                    <a:bodyPr/>
                    <a:lstStyle/>
                    <a:p>
                      <a:pPr algn="r" fontAlgn="b"/>
                      <a:r>
                        <a:rPr lang="en-US" sz="700" b="0" i="0" u="none" strike="noStrike">
                          <a:solidFill>
                            <a:srgbClr val="EEECE1"/>
                          </a:solidFill>
                          <a:latin typeface="Calibri"/>
                        </a:rPr>
                        <a:t>72%</a:t>
                      </a:r>
                    </a:p>
                  </a:txBody>
                  <a:tcPr marL="6317" marR="6317" marT="6317" marB="0" anchor="b">
                    <a:lnL>
                      <a:noFill/>
                    </a:lnL>
                    <a:lnR>
                      <a:noFill/>
                    </a:lnR>
                    <a:lnT>
                      <a:noFill/>
                    </a:lnT>
                    <a:lnB>
                      <a:noFill/>
                    </a:lnB>
                    <a:solidFill>
                      <a:srgbClr val="974807"/>
                    </a:solidFill>
                  </a:tcPr>
                </a:tc>
                <a:tc>
                  <a:txBody>
                    <a:bodyPr/>
                    <a:lstStyle/>
                    <a:p>
                      <a:pPr algn="l" fontAlgn="b"/>
                      <a:r>
                        <a:rPr lang="en-US" sz="700" b="0" i="0" u="none" strike="noStrike">
                          <a:solidFill>
                            <a:srgbClr val="000000"/>
                          </a:solidFill>
                          <a:latin typeface="Calibri"/>
                        </a:rPr>
                        <a:t>         B</a:t>
                      </a:r>
                    </a:p>
                  </a:txBody>
                  <a:tcPr marL="6317" marR="6317" marT="6317" marB="0" anchor="b">
                    <a:lnL>
                      <a:noFill/>
                    </a:lnL>
                    <a:lnR>
                      <a:noFill/>
                    </a:lnR>
                    <a:lnT>
                      <a:noFill/>
                    </a:lnT>
                    <a:lnB>
                      <a:noFill/>
                    </a:lnB>
                  </a:tcPr>
                </a:tc>
                <a:tc>
                  <a:txBody>
                    <a:bodyPr/>
                    <a:lstStyle/>
                    <a:p>
                      <a:pPr algn="l" fontAlgn="b"/>
                      <a:r>
                        <a:rPr lang="en-US" sz="700" b="0" i="0" u="none" strike="noStrike">
                          <a:solidFill>
                            <a:srgbClr val="EEECE1"/>
                          </a:solidFill>
                          <a:latin typeface="Calibri"/>
                        </a:rPr>
                        <a:t>    </a:t>
                      </a:r>
                    </a:p>
                  </a:txBody>
                  <a:tcPr marL="6317" marR="6317" marT="6317" marB="0" anchor="b">
                    <a:lnL>
                      <a:noFill/>
                    </a:lnL>
                    <a:lnR>
                      <a:noFill/>
                    </a:lnR>
                    <a:lnT>
                      <a:noFill/>
                    </a:lnT>
                    <a:lnB>
                      <a:noFill/>
                    </a:lnB>
                    <a:solidFill>
                      <a:srgbClr val="000000"/>
                    </a:solidFill>
                  </a:tcPr>
                </a:tc>
                <a:tc>
                  <a:txBody>
                    <a:bodyPr/>
                    <a:lstStyle/>
                    <a:p>
                      <a:pPr algn="r" fontAlgn="b"/>
                      <a:r>
                        <a:rPr lang="en-US" sz="700" b="0" i="0" u="none" strike="noStrike">
                          <a:solidFill>
                            <a:srgbClr val="000000"/>
                          </a:solidFill>
                          <a:latin typeface="Calibri"/>
                        </a:rPr>
                        <a:t>80</a:t>
                      </a:r>
                    </a:p>
                  </a:txBody>
                  <a:tcPr marL="6317" marR="6317" marT="6317" marB="0" anchor="b">
                    <a:lnL>
                      <a:noFill/>
                    </a:lnL>
                    <a:lnR>
                      <a:noFill/>
                    </a:lnR>
                    <a:lnT>
                      <a:noFill/>
                    </a:lnT>
                    <a:lnB>
                      <a:noFill/>
                    </a:lnB>
                    <a:solidFill>
                      <a:srgbClr val="EEECE1"/>
                    </a:solidFill>
                  </a:tcPr>
                </a:tc>
                <a:tc>
                  <a:txBody>
                    <a:bodyPr/>
                    <a:lstStyle/>
                    <a:p>
                      <a:pPr algn="r" fontAlgn="b"/>
                      <a:r>
                        <a:rPr lang="en-US" sz="700" b="0" i="0" u="none" strike="noStrike">
                          <a:solidFill>
                            <a:srgbClr val="EEECE1"/>
                          </a:solidFill>
                          <a:latin typeface="Calibri"/>
                        </a:rPr>
                        <a:t>67%</a:t>
                      </a:r>
                    </a:p>
                  </a:txBody>
                  <a:tcPr marL="6317" marR="6317" marT="6317" marB="0" anchor="b">
                    <a:lnL>
                      <a:noFill/>
                    </a:lnL>
                    <a:lnR>
                      <a:noFill/>
                    </a:lnR>
                    <a:lnT>
                      <a:noFill/>
                    </a:lnT>
                    <a:lnB>
                      <a:noFill/>
                    </a:lnB>
                    <a:solidFill>
                      <a:srgbClr val="620A0C"/>
                    </a:solidFill>
                  </a:tcPr>
                </a:tc>
                <a:tc>
                  <a:txBody>
                    <a:bodyPr/>
                    <a:lstStyle/>
                    <a:p>
                      <a:pPr algn="l" fontAlgn="b"/>
                      <a:r>
                        <a:rPr lang="en-US" sz="700" b="0" i="0" u="none" strike="noStrike">
                          <a:solidFill>
                            <a:srgbClr val="000000"/>
                          </a:solidFill>
                          <a:latin typeface="Calibri"/>
                        </a:rPr>
                        <a:t>         C</a:t>
                      </a:r>
                    </a:p>
                  </a:txBody>
                  <a:tcPr marL="6317" marR="6317" marT="6317" marB="0" anchor="b">
                    <a:lnL>
                      <a:noFill/>
                    </a:lnL>
                    <a:lnR>
                      <a:noFill/>
                    </a:lnR>
                    <a:lnT>
                      <a:noFill/>
                    </a:lnT>
                    <a:lnB>
                      <a:noFill/>
                    </a:lnB>
                  </a:tcPr>
                </a:tc>
                <a:tc>
                  <a:txBody>
                    <a:bodyPr/>
                    <a:lstStyle/>
                    <a:p>
                      <a:pPr algn="l" fontAlgn="b"/>
                      <a:r>
                        <a:rPr lang="en-US" sz="700" b="0" i="0" u="none" strike="noStrike">
                          <a:solidFill>
                            <a:srgbClr val="EEECE1"/>
                          </a:solidFill>
                          <a:latin typeface="Calibri"/>
                        </a:rPr>
                        <a:t>      </a:t>
                      </a:r>
                    </a:p>
                  </a:txBody>
                  <a:tcPr marL="6317" marR="6317" marT="6317" marB="0" anchor="b">
                    <a:lnL>
                      <a:noFill/>
                    </a:lnL>
                    <a:lnR>
                      <a:noFill/>
                    </a:lnR>
                    <a:lnT>
                      <a:noFill/>
                    </a:lnT>
                    <a:lnB>
                      <a:noFill/>
                    </a:lnB>
                    <a:solidFill>
                      <a:srgbClr val="000000"/>
                    </a:solidFill>
                  </a:tcPr>
                </a:tc>
                <a:tc>
                  <a:txBody>
                    <a:bodyPr/>
                    <a:lstStyle/>
                    <a:p>
                      <a:pPr algn="r" fontAlgn="b"/>
                      <a:r>
                        <a:rPr lang="en-US" sz="700" b="0" i="0" u="none" strike="noStrike">
                          <a:solidFill>
                            <a:srgbClr val="000000"/>
                          </a:solidFill>
                          <a:latin typeface="Calibri"/>
                        </a:rPr>
                        <a:t>135</a:t>
                      </a:r>
                    </a:p>
                  </a:txBody>
                  <a:tcPr marL="6317" marR="6317" marT="6317" marB="0" anchor="b">
                    <a:lnL>
                      <a:noFill/>
                    </a:lnL>
                    <a:lnR>
                      <a:noFill/>
                    </a:lnR>
                    <a:lnT>
                      <a:noFill/>
                    </a:lnT>
                    <a:lnB>
                      <a:noFill/>
                    </a:lnB>
                    <a:solidFill>
                      <a:srgbClr val="EEECE1"/>
                    </a:solidFill>
                  </a:tcPr>
                </a:tc>
                <a:tc>
                  <a:txBody>
                    <a:bodyPr/>
                    <a:lstStyle/>
                    <a:p>
                      <a:pPr algn="r" fontAlgn="b"/>
                      <a:r>
                        <a:rPr lang="en-US" sz="700" b="0" i="0" u="none" strike="noStrike">
                          <a:solidFill>
                            <a:srgbClr val="EEECE1"/>
                          </a:solidFill>
                          <a:latin typeface="Calibri"/>
                        </a:rPr>
                        <a:t>75%</a:t>
                      </a:r>
                    </a:p>
                  </a:txBody>
                  <a:tcPr marL="6317" marR="6317" marT="6317" marB="0" anchor="b">
                    <a:lnL>
                      <a:noFill/>
                    </a:lnL>
                    <a:lnR>
                      <a:noFill/>
                    </a:lnR>
                    <a:lnT>
                      <a:noFill/>
                    </a:lnT>
                    <a:lnB>
                      <a:noFill/>
                    </a:lnB>
                    <a:solidFill>
                      <a:srgbClr val="993300"/>
                    </a:solidFill>
                  </a:tcPr>
                </a:tc>
                <a:tc>
                  <a:txBody>
                    <a:bodyPr/>
                    <a:lstStyle/>
                    <a:p>
                      <a:pPr algn="l" fontAlgn="b"/>
                      <a:r>
                        <a:rPr lang="en-US" sz="700" b="0" i="0" u="none" strike="noStrike">
                          <a:solidFill>
                            <a:srgbClr val="000000"/>
                          </a:solidFill>
                          <a:latin typeface="Calibri"/>
                        </a:rPr>
                        <a:t>         B</a:t>
                      </a:r>
                    </a:p>
                  </a:txBody>
                  <a:tcPr marL="6317" marR="6317" marT="6317" marB="0" anchor="b">
                    <a:lnL>
                      <a:noFill/>
                    </a:lnL>
                    <a:lnR>
                      <a:noFill/>
                    </a:lnR>
                    <a:lnT>
                      <a:noFill/>
                    </a:lnT>
                    <a:lnB>
                      <a:noFill/>
                    </a:lnB>
                  </a:tcPr>
                </a:tc>
                <a:tc>
                  <a:txBody>
                    <a:bodyPr/>
                    <a:lstStyle/>
                    <a:p>
                      <a:pPr algn="l" fontAlgn="b"/>
                      <a:r>
                        <a:rPr lang="en-US" sz="700" b="0" i="0" u="none" strike="noStrike">
                          <a:solidFill>
                            <a:srgbClr val="000000"/>
                          </a:solidFill>
                          <a:latin typeface="Calibri"/>
                        </a:rPr>
                        <a:t> </a:t>
                      </a:r>
                    </a:p>
                  </a:txBody>
                  <a:tcPr marL="6317" marR="6317" marT="6317" marB="0" anchor="b">
                    <a:lnL>
                      <a:noFill/>
                    </a:lnL>
                    <a:lnR>
                      <a:noFill/>
                    </a:lnR>
                    <a:lnT>
                      <a:noFill/>
                    </a:lnT>
                    <a:lnB>
                      <a:noFill/>
                    </a:lnB>
                    <a:solidFill>
                      <a:srgbClr val="000000"/>
                    </a:solidFill>
                  </a:tcPr>
                </a:tc>
                <a:tc>
                  <a:txBody>
                    <a:bodyPr/>
                    <a:lstStyle/>
                    <a:p>
                      <a:pPr algn="r" fontAlgn="b"/>
                      <a:r>
                        <a:rPr lang="en-US" sz="700" b="0" i="0" u="none" strike="noStrike">
                          <a:solidFill>
                            <a:srgbClr val="000000"/>
                          </a:solidFill>
                          <a:latin typeface="Calibri"/>
                        </a:rPr>
                        <a:t>100</a:t>
                      </a:r>
                    </a:p>
                  </a:txBody>
                  <a:tcPr marL="6317" marR="6317" marT="6317" marB="0" anchor="b">
                    <a:lnL>
                      <a:noFill/>
                    </a:lnL>
                    <a:lnR>
                      <a:noFill/>
                    </a:lnR>
                    <a:lnT>
                      <a:noFill/>
                    </a:lnT>
                    <a:lnB>
                      <a:noFill/>
                    </a:lnB>
                    <a:solidFill>
                      <a:srgbClr val="EEECE1"/>
                    </a:solidFill>
                  </a:tcPr>
                </a:tc>
                <a:tc>
                  <a:txBody>
                    <a:bodyPr/>
                    <a:lstStyle/>
                    <a:p>
                      <a:pPr algn="r" fontAlgn="b"/>
                      <a:r>
                        <a:rPr lang="en-US" sz="700" b="0" i="0" u="none" strike="noStrike">
                          <a:solidFill>
                            <a:srgbClr val="EEECE1"/>
                          </a:solidFill>
                          <a:latin typeface="Calibri"/>
                        </a:rPr>
                        <a:t>53%</a:t>
                      </a:r>
                    </a:p>
                  </a:txBody>
                  <a:tcPr marL="6317" marR="6317" marT="6317" marB="0" anchor="b">
                    <a:lnL>
                      <a:noFill/>
                    </a:lnL>
                    <a:lnR>
                      <a:noFill/>
                    </a:lnR>
                    <a:lnT>
                      <a:noFill/>
                    </a:lnT>
                    <a:lnB>
                      <a:noFill/>
                    </a:lnB>
                    <a:solidFill>
                      <a:srgbClr val="FF0000"/>
                    </a:solidFill>
                  </a:tcPr>
                </a:tc>
                <a:tc>
                  <a:txBody>
                    <a:bodyPr/>
                    <a:lstStyle/>
                    <a:p>
                      <a:pPr algn="l" fontAlgn="b"/>
                      <a:r>
                        <a:rPr lang="en-US" sz="700" b="0" i="0" u="none" strike="noStrike">
                          <a:solidFill>
                            <a:srgbClr val="000000"/>
                          </a:solidFill>
                          <a:latin typeface="Calibri"/>
                        </a:rPr>
                        <a:t>        D</a:t>
                      </a:r>
                    </a:p>
                  </a:txBody>
                  <a:tcPr marL="6317" marR="6317" marT="6317" marB="0" anchor="b">
                    <a:lnL>
                      <a:noFill/>
                    </a:lnL>
                    <a:lnR>
                      <a:noFill/>
                    </a:lnR>
                    <a:lnT>
                      <a:noFill/>
                    </a:lnT>
                    <a:lnB>
                      <a:noFill/>
                    </a:lnB>
                  </a:tcPr>
                </a:tc>
                <a:tc>
                  <a:txBody>
                    <a:bodyPr/>
                    <a:lstStyle/>
                    <a:p>
                      <a:pPr algn="l" fontAlgn="b"/>
                      <a:r>
                        <a:rPr lang="en-US" sz="700" b="0" i="0" u="none" strike="noStrike">
                          <a:solidFill>
                            <a:srgbClr val="000000"/>
                          </a:solidFill>
                          <a:latin typeface="Calibri"/>
                        </a:rPr>
                        <a:t> </a:t>
                      </a:r>
                    </a:p>
                  </a:txBody>
                  <a:tcPr marL="6317" marR="6317" marT="6317" marB="0" anchor="b">
                    <a:lnL>
                      <a:noFill/>
                    </a:lnL>
                    <a:lnR>
                      <a:noFill/>
                    </a:lnR>
                    <a:lnT>
                      <a:noFill/>
                    </a:lnT>
                    <a:lnB>
                      <a:noFill/>
                    </a:lnB>
                    <a:solidFill>
                      <a:srgbClr val="000000"/>
                    </a:solidFill>
                  </a:tcPr>
                </a:tc>
                <a:tc>
                  <a:txBody>
                    <a:bodyPr/>
                    <a:lstStyle/>
                    <a:p>
                      <a:pPr algn="l" fontAlgn="b"/>
                      <a:endParaRPr lang="en-US" sz="700" b="0" i="0" u="none" strike="noStrike">
                        <a:solidFill>
                          <a:srgbClr val="000000"/>
                        </a:solidFill>
                        <a:latin typeface="Calibri"/>
                      </a:endParaRPr>
                    </a:p>
                  </a:txBody>
                  <a:tcPr marL="6317" marR="6317" marT="6317" marB="0" anchor="b">
                    <a:lnL>
                      <a:noFill/>
                    </a:lnL>
                    <a:lnR>
                      <a:noFill/>
                    </a:lnR>
                    <a:lnT>
                      <a:noFill/>
                    </a:lnT>
                    <a:lnB>
                      <a:noFill/>
                    </a:lnB>
                  </a:tcPr>
                </a:tc>
              </a:tr>
              <a:tr h="242956">
                <a:tc>
                  <a:txBody>
                    <a:bodyPr/>
                    <a:lstStyle/>
                    <a:p>
                      <a:pPr algn="l" fontAlgn="b"/>
                      <a:endParaRPr lang="en-US" sz="700" b="0" i="0" u="none" strike="noStrike">
                        <a:solidFill>
                          <a:srgbClr val="000000"/>
                        </a:solidFill>
                        <a:latin typeface="Calibri"/>
                      </a:endParaRPr>
                    </a:p>
                  </a:txBody>
                  <a:tcPr marL="6317" marR="6317" marT="6317" marB="0" anchor="b">
                    <a:lnL>
                      <a:noFill/>
                    </a:lnL>
                    <a:lnR>
                      <a:noFill/>
                    </a:lnR>
                    <a:lnT>
                      <a:noFill/>
                    </a:lnT>
                    <a:lnB>
                      <a:noFill/>
                    </a:lnB>
                  </a:tcPr>
                </a:tc>
                <a:tc>
                  <a:txBody>
                    <a:bodyPr/>
                    <a:lstStyle/>
                    <a:p>
                      <a:pPr algn="l" fontAlgn="b"/>
                      <a:endParaRPr lang="en-US" sz="700" b="0" i="0" u="none" strike="noStrike">
                        <a:solidFill>
                          <a:srgbClr val="000000"/>
                        </a:solidFill>
                        <a:latin typeface="Calibri"/>
                      </a:endParaRPr>
                    </a:p>
                  </a:txBody>
                  <a:tcPr marL="6317" marR="6317" marT="6317" marB="0" anchor="b">
                    <a:lnL>
                      <a:noFill/>
                    </a:lnL>
                    <a:lnR>
                      <a:noFill/>
                    </a:lnR>
                    <a:lnT>
                      <a:noFill/>
                    </a:lnT>
                    <a:lnB>
                      <a:noFill/>
                    </a:lnB>
                  </a:tcPr>
                </a:tc>
                <a:tc>
                  <a:txBody>
                    <a:bodyPr/>
                    <a:lstStyle/>
                    <a:p>
                      <a:pPr algn="l" fontAlgn="b"/>
                      <a:endParaRPr lang="en-US" sz="700" b="0" i="0" u="none" strike="noStrike">
                        <a:solidFill>
                          <a:srgbClr val="000000"/>
                        </a:solidFill>
                        <a:latin typeface="Calibri"/>
                      </a:endParaRPr>
                    </a:p>
                  </a:txBody>
                  <a:tcPr marL="6317" marR="6317" marT="6317" marB="0" anchor="b">
                    <a:lnL>
                      <a:noFill/>
                    </a:lnL>
                    <a:lnR>
                      <a:noFill/>
                    </a:lnR>
                    <a:lnT>
                      <a:noFill/>
                    </a:lnT>
                    <a:lnB>
                      <a:noFill/>
                    </a:lnB>
                  </a:tcPr>
                </a:tc>
                <a:tc>
                  <a:txBody>
                    <a:bodyPr/>
                    <a:lstStyle/>
                    <a:p>
                      <a:pPr algn="l" fontAlgn="b"/>
                      <a:endParaRPr lang="en-US" sz="700" b="0" i="0" u="none" strike="noStrike">
                        <a:solidFill>
                          <a:srgbClr val="000000"/>
                        </a:solidFill>
                        <a:latin typeface="Calibri"/>
                      </a:endParaRPr>
                    </a:p>
                  </a:txBody>
                  <a:tcPr marL="6317" marR="6317" marT="6317" marB="0" anchor="b">
                    <a:lnL>
                      <a:noFill/>
                    </a:lnL>
                    <a:lnR>
                      <a:noFill/>
                    </a:lnR>
                    <a:lnT>
                      <a:noFill/>
                    </a:lnT>
                    <a:lnB>
                      <a:noFill/>
                    </a:lnB>
                  </a:tcPr>
                </a:tc>
                <a:tc>
                  <a:txBody>
                    <a:bodyPr/>
                    <a:lstStyle/>
                    <a:p>
                      <a:pPr algn="l" fontAlgn="b"/>
                      <a:endParaRPr lang="en-US" sz="700" b="0" i="0" u="none" strike="noStrike">
                        <a:solidFill>
                          <a:srgbClr val="000000"/>
                        </a:solidFill>
                        <a:latin typeface="Calibri"/>
                      </a:endParaRPr>
                    </a:p>
                  </a:txBody>
                  <a:tcPr marL="6317" marR="6317" marT="6317" marB="0" anchor="b">
                    <a:lnL>
                      <a:noFill/>
                    </a:lnL>
                    <a:lnR>
                      <a:noFill/>
                    </a:lnR>
                    <a:lnT>
                      <a:noFill/>
                    </a:lnT>
                    <a:lnB>
                      <a:noFill/>
                    </a:lnB>
                  </a:tcPr>
                </a:tc>
                <a:tc>
                  <a:txBody>
                    <a:bodyPr/>
                    <a:lstStyle/>
                    <a:p>
                      <a:pPr algn="l" fontAlgn="b"/>
                      <a:r>
                        <a:rPr lang="en-US" sz="700" b="0" i="0" u="none" strike="noStrike">
                          <a:solidFill>
                            <a:srgbClr val="000000"/>
                          </a:solidFill>
                          <a:latin typeface="Calibri"/>
                        </a:rPr>
                        <a:t>    Percentages</a:t>
                      </a:r>
                    </a:p>
                  </a:txBody>
                  <a:tcPr marL="6317" marR="6317" marT="6317" marB="0" anchor="b">
                    <a:lnL>
                      <a:noFill/>
                    </a:lnL>
                    <a:lnR>
                      <a:noFill/>
                    </a:lnR>
                    <a:lnT>
                      <a:noFill/>
                    </a:lnT>
                    <a:lnB>
                      <a:noFill/>
                    </a:lnB>
                    <a:solidFill>
                      <a:srgbClr val="FFFF00"/>
                    </a:solidFill>
                  </a:tcPr>
                </a:tc>
                <a:tc>
                  <a:txBody>
                    <a:bodyPr/>
                    <a:lstStyle/>
                    <a:p>
                      <a:pPr algn="r" fontAlgn="b"/>
                      <a:r>
                        <a:rPr lang="en-US" sz="700" b="0" i="0" u="none" strike="noStrike">
                          <a:solidFill>
                            <a:srgbClr val="000000"/>
                          </a:solidFill>
                          <a:latin typeface="Calibri"/>
                        </a:rPr>
                        <a:t>72%</a:t>
                      </a:r>
                    </a:p>
                  </a:txBody>
                  <a:tcPr marL="6317" marR="6317" marT="6317" marB="0" anchor="b">
                    <a:lnL>
                      <a:noFill/>
                    </a:lnL>
                    <a:lnR>
                      <a:noFill/>
                    </a:lnR>
                    <a:lnT>
                      <a:noFill/>
                    </a:lnT>
                    <a:lnB>
                      <a:noFill/>
                    </a:lnB>
                  </a:tcPr>
                </a:tc>
                <a:tc>
                  <a:txBody>
                    <a:bodyPr/>
                    <a:lstStyle/>
                    <a:p>
                      <a:pPr algn="l" fontAlgn="b"/>
                      <a:r>
                        <a:rPr lang="en-US" sz="700" b="0" i="0" u="none" strike="noStrike">
                          <a:solidFill>
                            <a:srgbClr val="000000"/>
                          </a:solidFill>
                          <a:latin typeface="Calibri"/>
                        </a:rPr>
                        <a:t> </a:t>
                      </a:r>
                    </a:p>
                  </a:txBody>
                  <a:tcPr marL="6317" marR="6317" marT="6317" marB="0" anchor="b">
                    <a:lnL>
                      <a:noFill/>
                    </a:lnL>
                    <a:lnR>
                      <a:noFill/>
                    </a:lnR>
                    <a:lnT>
                      <a:noFill/>
                    </a:lnT>
                    <a:lnB>
                      <a:noFill/>
                    </a:lnB>
                    <a:solidFill>
                      <a:srgbClr val="974807"/>
                    </a:solidFill>
                  </a:tcPr>
                </a:tc>
                <a:tc>
                  <a:txBody>
                    <a:bodyPr/>
                    <a:lstStyle/>
                    <a:p>
                      <a:pPr algn="l" fontAlgn="b"/>
                      <a:endParaRPr lang="en-US" sz="700" b="0" i="0" u="none" strike="noStrike">
                        <a:solidFill>
                          <a:srgbClr val="000000"/>
                        </a:solidFill>
                        <a:latin typeface="Calibri"/>
                      </a:endParaRPr>
                    </a:p>
                  </a:txBody>
                  <a:tcPr marL="6317" marR="6317" marT="6317" marB="0" anchor="b">
                    <a:lnL>
                      <a:noFill/>
                    </a:lnL>
                    <a:lnR>
                      <a:noFill/>
                    </a:lnR>
                    <a:lnT>
                      <a:noFill/>
                    </a:lnT>
                    <a:lnB>
                      <a:noFill/>
                    </a:lnB>
                  </a:tcPr>
                </a:tc>
                <a:tc>
                  <a:txBody>
                    <a:bodyPr/>
                    <a:lstStyle/>
                    <a:p>
                      <a:pPr algn="l" fontAlgn="b"/>
                      <a:r>
                        <a:rPr lang="en-US" sz="700" b="0" i="0" u="none" strike="noStrike">
                          <a:solidFill>
                            <a:srgbClr val="EEECE1"/>
                          </a:solidFill>
                          <a:latin typeface="Calibri"/>
                        </a:rPr>
                        <a:t>    </a:t>
                      </a:r>
                    </a:p>
                  </a:txBody>
                  <a:tcPr marL="6317" marR="6317" marT="6317" marB="0" anchor="b">
                    <a:lnL>
                      <a:noFill/>
                    </a:lnL>
                    <a:lnR>
                      <a:noFill/>
                    </a:lnR>
                    <a:lnT>
                      <a:noFill/>
                    </a:lnT>
                    <a:lnB>
                      <a:noFill/>
                    </a:lnB>
                    <a:solidFill>
                      <a:srgbClr val="000000"/>
                    </a:solidFill>
                  </a:tcPr>
                </a:tc>
                <a:tc>
                  <a:txBody>
                    <a:bodyPr/>
                    <a:lstStyle/>
                    <a:p>
                      <a:pPr algn="r" fontAlgn="b"/>
                      <a:r>
                        <a:rPr lang="en-US" sz="700" b="0" i="0" u="none" strike="noStrike">
                          <a:solidFill>
                            <a:srgbClr val="000000"/>
                          </a:solidFill>
                          <a:latin typeface="Calibri"/>
                        </a:rPr>
                        <a:t>67%</a:t>
                      </a:r>
                    </a:p>
                  </a:txBody>
                  <a:tcPr marL="6317" marR="6317" marT="6317" marB="0" anchor="b">
                    <a:lnL>
                      <a:noFill/>
                    </a:lnL>
                    <a:lnR>
                      <a:noFill/>
                    </a:lnR>
                    <a:lnT>
                      <a:noFill/>
                    </a:lnT>
                    <a:lnB>
                      <a:noFill/>
                    </a:lnB>
                  </a:tcPr>
                </a:tc>
                <a:tc>
                  <a:txBody>
                    <a:bodyPr/>
                    <a:lstStyle/>
                    <a:p>
                      <a:pPr algn="l" fontAlgn="b"/>
                      <a:r>
                        <a:rPr lang="en-US" sz="700" b="0" i="0" u="none" strike="noStrike">
                          <a:solidFill>
                            <a:srgbClr val="000000"/>
                          </a:solidFill>
                          <a:latin typeface="Calibri"/>
                        </a:rPr>
                        <a:t> </a:t>
                      </a:r>
                    </a:p>
                  </a:txBody>
                  <a:tcPr marL="6317" marR="6317" marT="6317" marB="0" anchor="b">
                    <a:lnL>
                      <a:noFill/>
                    </a:lnL>
                    <a:lnR>
                      <a:noFill/>
                    </a:lnR>
                    <a:lnT>
                      <a:noFill/>
                    </a:lnT>
                    <a:lnB>
                      <a:noFill/>
                    </a:lnB>
                    <a:solidFill>
                      <a:srgbClr val="620A0C"/>
                    </a:solidFill>
                  </a:tcPr>
                </a:tc>
                <a:tc>
                  <a:txBody>
                    <a:bodyPr/>
                    <a:lstStyle/>
                    <a:p>
                      <a:pPr algn="l" fontAlgn="b"/>
                      <a:endParaRPr lang="en-US" sz="700" b="0" i="0" u="none" strike="noStrike">
                        <a:solidFill>
                          <a:srgbClr val="000000"/>
                        </a:solidFill>
                        <a:latin typeface="Calibri"/>
                      </a:endParaRPr>
                    </a:p>
                  </a:txBody>
                  <a:tcPr marL="6317" marR="6317" marT="6317" marB="0" anchor="b">
                    <a:lnL>
                      <a:noFill/>
                    </a:lnL>
                    <a:lnR>
                      <a:noFill/>
                    </a:lnR>
                    <a:lnT>
                      <a:noFill/>
                    </a:lnT>
                    <a:lnB>
                      <a:noFill/>
                    </a:lnB>
                  </a:tcPr>
                </a:tc>
                <a:tc>
                  <a:txBody>
                    <a:bodyPr/>
                    <a:lstStyle/>
                    <a:p>
                      <a:pPr algn="l" fontAlgn="b"/>
                      <a:r>
                        <a:rPr lang="en-US" sz="700" b="0" i="0" u="none" strike="noStrike">
                          <a:solidFill>
                            <a:srgbClr val="EEECE1"/>
                          </a:solidFill>
                          <a:latin typeface="Calibri"/>
                        </a:rPr>
                        <a:t>      </a:t>
                      </a:r>
                    </a:p>
                  </a:txBody>
                  <a:tcPr marL="6317" marR="6317" marT="6317" marB="0" anchor="b">
                    <a:lnL>
                      <a:noFill/>
                    </a:lnL>
                    <a:lnR>
                      <a:noFill/>
                    </a:lnR>
                    <a:lnT>
                      <a:noFill/>
                    </a:lnT>
                    <a:lnB>
                      <a:noFill/>
                    </a:lnB>
                    <a:solidFill>
                      <a:srgbClr val="000000"/>
                    </a:solidFill>
                  </a:tcPr>
                </a:tc>
                <a:tc>
                  <a:txBody>
                    <a:bodyPr/>
                    <a:lstStyle/>
                    <a:p>
                      <a:pPr algn="r" fontAlgn="b"/>
                      <a:r>
                        <a:rPr lang="en-US" sz="700" b="0" i="0" u="none" strike="noStrike">
                          <a:solidFill>
                            <a:srgbClr val="000000"/>
                          </a:solidFill>
                          <a:latin typeface="Calibri"/>
                        </a:rPr>
                        <a:t>75%</a:t>
                      </a:r>
                    </a:p>
                  </a:txBody>
                  <a:tcPr marL="6317" marR="6317" marT="6317" marB="0" anchor="b">
                    <a:lnL>
                      <a:noFill/>
                    </a:lnL>
                    <a:lnR>
                      <a:noFill/>
                    </a:lnR>
                    <a:lnT>
                      <a:noFill/>
                    </a:lnT>
                    <a:lnB>
                      <a:noFill/>
                    </a:lnB>
                  </a:tcPr>
                </a:tc>
                <a:tc>
                  <a:txBody>
                    <a:bodyPr/>
                    <a:lstStyle/>
                    <a:p>
                      <a:pPr algn="l" fontAlgn="b"/>
                      <a:r>
                        <a:rPr lang="en-US" sz="700" b="0" i="0" u="none" strike="noStrike">
                          <a:solidFill>
                            <a:srgbClr val="000000"/>
                          </a:solidFill>
                          <a:latin typeface="Calibri"/>
                        </a:rPr>
                        <a:t> </a:t>
                      </a:r>
                    </a:p>
                  </a:txBody>
                  <a:tcPr marL="6317" marR="6317" marT="6317" marB="0" anchor="b">
                    <a:lnL>
                      <a:noFill/>
                    </a:lnL>
                    <a:lnR>
                      <a:noFill/>
                    </a:lnR>
                    <a:lnT>
                      <a:noFill/>
                    </a:lnT>
                    <a:lnB>
                      <a:noFill/>
                    </a:lnB>
                    <a:solidFill>
                      <a:srgbClr val="993300"/>
                    </a:solidFill>
                  </a:tcPr>
                </a:tc>
                <a:tc>
                  <a:txBody>
                    <a:bodyPr/>
                    <a:lstStyle/>
                    <a:p>
                      <a:pPr algn="l" fontAlgn="b"/>
                      <a:endParaRPr lang="en-US" sz="700" b="0" i="0" u="none" strike="noStrike">
                        <a:solidFill>
                          <a:srgbClr val="000000"/>
                        </a:solidFill>
                        <a:latin typeface="Calibri"/>
                      </a:endParaRPr>
                    </a:p>
                  </a:txBody>
                  <a:tcPr marL="6317" marR="6317" marT="6317" marB="0" anchor="b">
                    <a:lnL>
                      <a:noFill/>
                    </a:lnL>
                    <a:lnR>
                      <a:noFill/>
                    </a:lnR>
                    <a:lnT>
                      <a:noFill/>
                    </a:lnT>
                    <a:lnB>
                      <a:noFill/>
                    </a:lnB>
                  </a:tcPr>
                </a:tc>
                <a:tc>
                  <a:txBody>
                    <a:bodyPr/>
                    <a:lstStyle/>
                    <a:p>
                      <a:pPr algn="l" fontAlgn="b"/>
                      <a:r>
                        <a:rPr lang="en-US" sz="700" b="0" i="0" u="none" strike="noStrike">
                          <a:solidFill>
                            <a:srgbClr val="000000"/>
                          </a:solidFill>
                          <a:latin typeface="Calibri"/>
                        </a:rPr>
                        <a:t> </a:t>
                      </a:r>
                    </a:p>
                  </a:txBody>
                  <a:tcPr marL="6317" marR="6317" marT="6317" marB="0" anchor="b">
                    <a:lnL>
                      <a:noFill/>
                    </a:lnL>
                    <a:lnR>
                      <a:noFill/>
                    </a:lnR>
                    <a:lnT>
                      <a:noFill/>
                    </a:lnT>
                    <a:lnB>
                      <a:noFill/>
                    </a:lnB>
                    <a:solidFill>
                      <a:srgbClr val="000000"/>
                    </a:solidFill>
                  </a:tcPr>
                </a:tc>
                <a:tc>
                  <a:txBody>
                    <a:bodyPr/>
                    <a:lstStyle/>
                    <a:p>
                      <a:pPr algn="r" fontAlgn="b"/>
                      <a:r>
                        <a:rPr lang="en-US" sz="700" b="0" i="0" u="none" strike="noStrike">
                          <a:solidFill>
                            <a:srgbClr val="000000"/>
                          </a:solidFill>
                          <a:latin typeface="Calibri"/>
                        </a:rPr>
                        <a:t>53%</a:t>
                      </a:r>
                    </a:p>
                  </a:txBody>
                  <a:tcPr marL="6317" marR="6317" marT="6317" marB="0" anchor="b">
                    <a:lnL>
                      <a:noFill/>
                    </a:lnL>
                    <a:lnR>
                      <a:noFill/>
                    </a:lnR>
                    <a:lnT>
                      <a:noFill/>
                    </a:lnT>
                    <a:lnB>
                      <a:noFill/>
                    </a:lnB>
                  </a:tcPr>
                </a:tc>
                <a:tc>
                  <a:txBody>
                    <a:bodyPr/>
                    <a:lstStyle/>
                    <a:p>
                      <a:pPr algn="l" fontAlgn="b"/>
                      <a:r>
                        <a:rPr lang="en-US" sz="700" b="0" i="0" u="none" strike="noStrike">
                          <a:solidFill>
                            <a:srgbClr val="000000"/>
                          </a:solidFill>
                          <a:latin typeface="Calibri"/>
                        </a:rPr>
                        <a:t> </a:t>
                      </a:r>
                    </a:p>
                  </a:txBody>
                  <a:tcPr marL="6317" marR="6317" marT="6317" marB="0" anchor="b">
                    <a:lnL>
                      <a:noFill/>
                    </a:lnL>
                    <a:lnR>
                      <a:noFill/>
                    </a:lnR>
                    <a:lnT>
                      <a:noFill/>
                    </a:lnT>
                    <a:lnB>
                      <a:noFill/>
                    </a:lnB>
                    <a:solidFill>
                      <a:srgbClr val="FF0000"/>
                    </a:solidFill>
                  </a:tcPr>
                </a:tc>
                <a:tc>
                  <a:txBody>
                    <a:bodyPr/>
                    <a:lstStyle/>
                    <a:p>
                      <a:pPr algn="l" fontAlgn="b"/>
                      <a:endParaRPr lang="en-US" sz="700" b="0" i="0" u="none" strike="noStrike">
                        <a:solidFill>
                          <a:srgbClr val="000000"/>
                        </a:solidFill>
                        <a:latin typeface="Calibri"/>
                      </a:endParaRPr>
                    </a:p>
                  </a:txBody>
                  <a:tcPr marL="6317" marR="6317" marT="6317" marB="0" anchor="b">
                    <a:lnL>
                      <a:noFill/>
                    </a:lnL>
                    <a:lnR>
                      <a:noFill/>
                    </a:lnR>
                    <a:lnT>
                      <a:noFill/>
                    </a:lnT>
                    <a:lnB>
                      <a:noFill/>
                    </a:lnB>
                  </a:tcPr>
                </a:tc>
                <a:tc>
                  <a:txBody>
                    <a:bodyPr/>
                    <a:lstStyle/>
                    <a:p>
                      <a:pPr algn="l" fontAlgn="b"/>
                      <a:r>
                        <a:rPr lang="en-US" sz="700" b="0" i="0" u="none" strike="noStrike">
                          <a:solidFill>
                            <a:srgbClr val="000000"/>
                          </a:solidFill>
                          <a:latin typeface="Calibri"/>
                        </a:rPr>
                        <a:t> </a:t>
                      </a:r>
                    </a:p>
                  </a:txBody>
                  <a:tcPr marL="6317" marR="6317" marT="6317" marB="0" anchor="b">
                    <a:lnL>
                      <a:noFill/>
                    </a:lnL>
                    <a:lnR>
                      <a:noFill/>
                    </a:lnR>
                    <a:lnT>
                      <a:noFill/>
                    </a:lnT>
                    <a:lnB>
                      <a:noFill/>
                    </a:lnB>
                    <a:solidFill>
                      <a:srgbClr val="000000"/>
                    </a:solidFill>
                  </a:tcPr>
                </a:tc>
                <a:tc>
                  <a:txBody>
                    <a:bodyPr/>
                    <a:lstStyle/>
                    <a:p>
                      <a:pPr algn="l" fontAlgn="b"/>
                      <a:endParaRPr lang="en-US" sz="700" b="0" i="0" u="none" strike="noStrike">
                        <a:solidFill>
                          <a:srgbClr val="000000"/>
                        </a:solidFill>
                        <a:latin typeface="Calibri"/>
                      </a:endParaRPr>
                    </a:p>
                  </a:txBody>
                  <a:tcPr marL="6317" marR="6317" marT="6317" marB="0" anchor="b">
                    <a:lnL>
                      <a:noFill/>
                    </a:lnL>
                    <a:lnR>
                      <a:noFill/>
                    </a:lnR>
                    <a:lnT>
                      <a:noFill/>
                    </a:lnT>
                    <a:lnB>
                      <a:noFill/>
                    </a:lnB>
                  </a:tcPr>
                </a:tc>
              </a:tr>
              <a:tr h="242956">
                <a:tc>
                  <a:txBody>
                    <a:bodyPr/>
                    <a:lstStyle/>
                    <a:p>
                      <a:pPr algn="l" fontAlgn="b"/>
                      <a:endParaRPr lang="en-US" sz="700" b="0" i="0" u="none" strike="noStrike">
                        <a:solidFill>
                          <a:srgbClr val="000000"/>
                        </a:solidFill>
                        <a:latin typeface="Calibri"/>
                      </a:endParaRPr>
                    </a:p>
                  </a:txBody>
                  <a:tcPr marL="6317" marR="6317" marT="6317" marB="0" anchor="b">
                    <a:lnL>
                      <a:noFill/>
                    </a:lnL>
                    <a:lnR>
                      <a:noFill/>
                    </a:lnR>
                    <a:lnT>
                      <a:noFill/>
                    </a:lnT>
                    <a:lnB>
                      <a:noFill/>
                    </a:lnB>
                  </a:tcPr>
                </a:tc>
                <a:tc>
                  <a:txBody>
                    <a:bodyPr/>
                    <a:lstStyle/>
                    <a:p>
                      <a:pPr algn="l" fontAlgn="b"/>
                      <a:endParaRPr lang="en-US" sz="700" b="0" i="0" u="none" strike="noStrike">
                        <a:solidFill>
                          <a:srgbClr val="000000"/>
                        </a:solidFill>
                        <a:latin typeface="Calibri"/>
                      </a:endParaRPr>
                    </a:p>
                  </a:txBody>
                  <a:tcPr marL="6317" marR="6317" marT="6317" marB="0" anchor="b">
                    <a:lnL>
                      <a:noFill/>
                    </a:lnL>
                    <a:lnR>
                      <a:noFill/>
                    </a:lnR>
                    <a:lnT>
                      <a:noFill/>
                    </a:lnT>
                    <a:lnB>
                      <a:noFill/>
                    </a:lnB>
                  </a:tcPr>
                </a:tc>
                <a:tc>
                  <a:txBody>
                    <a:bodyPr/>
                    <a:lstStyle/>
                    <a:p>
                      <a:pPr algn="l" fontAlgn="b"/>
                      <a:endParaRPr lang="en-US" sz="700" b="0" i="0" u="none" strike="noStrike">
                        <a:solidFill>
                          <a:srgbClr val="000000"/>
                        </a:solidFill>
                        <a:latin typeface="Calibri"/>
                      </a:endParaRPr>
                    </a:p>
                  </a:txBody>
                  <a:tcPr marL="6317" marR="6317" marT="6317" marB="0" anchor="b">
                    <a:lnL>
                      <a:noFill/>
                    </a:lnL>
                    <a:lnR>
                      <a:noFill/>
                    </a:lnR>
                    <a:lnT>
                      <a:noFill/>
                    </a:lnT>
                    <a:lnB>
                      <a:noFill/>
                    </a:lnB>
                  </a:tcPr>
                </a:tc>
                <a:tc>
                  <a:txBody>
                    <a:bodyPr/>
                    <a:lstStyle/>
                    <a:p>
                      <a:pPr algn="l" fontAlgn="b"/>
                      <a:endParaRPr lang="en-US" sz="700" b="0" i="0" u="none" strike="noStrike">
                        <a:solidFill>
                          <a:srgbClr val="000000"/>
                        </a:solidFill>
                        <a:latin typeface="Calibri"/>
                      </a:endParaRPr>
                    </a:p>
                  </a:txBody>
                  <a:tcPr marL="6317" marR="6317" marT="6317" marB="0" anchor="b">
                    <a:lnL>
                      <a:noFill/>
                    </a:lnL>
                    <a:lnR>
                      <a:noFill/>
                    </a:lnR>
                    <a:lnT>
                      <a:noFill/>
                    </a:lnT>
                    <a:lnB>
                      <a:noFill/>
                    </a:lnB>
                  </a:tcPr>
                </a:tc>
                <a:tc>
                  <a:txBody>
                    <a:bodyPr/>
                    <a:lstStyle/>
                    <a:p>
                      <a:pPr algn="l" fontAlgn="b"/>
                      <a:endParaRPr lang="en-US" sz="700" b="0" i="0" u="none" strike="noStrike">
                        <a:solidFill>
                          <a:srgbClr val="000000"/>
                        </a:solidFill>
                        <a:latin typeface="Calibri"/>
                      </a:endParaRPr>
                    </a:p>
                  </a:txBody>
                  <a:tcPr marL="6317" marR="6317" marT="6317" marB="0" anchor="b">
                    <a:lnL>
                      <a:noFill/>
                    </a:lnL>
                    <a:lnR>
                      <a:noFill/>
                    </a:lnR>
                    <a:lnT>
                      <a:noFill/>
                    </a:lnT>
                    <a:lnB>
                      <a:noFill/>
                    </a:lnB>
                  </a:tcPr>
                </a:tc>
                <a:tc>
                  <a:txBody>
                    <a:bodyPr/>
                    <a:lstStyle/>
                    <a:p>
                      <a:pPr algn="l" fontAlgn="b"/>
                      <a:r>
                        <a:rPr lang="en-US" sz="700" b="0" i="0" u="none" strike="noStrike">
                          <a:solidFill>
                            <a:srgbClr val="000000"/>
                          </a:solidFill>
                          <a:latin typeface="Calibri"/>
                        </a:rPr>
                        <a:t>         Target</a:t>
                      </a:r>
                    </a:p>
                  </a:txBody>
                  <a:tcPr marL="6317" marR="6317" marT="6317" marB="0" anchor="b">
                    <a:lnL>
                      <a:noFill/>
                    </a:lnL>
                    <a:lnR>
                      <a:noFill/>
                    </a:lnR>
                    <a:lnT>
                      <a:noFill/>
                    </a:lnT>
                    <a:lnB>
                      <a:noFill/>
                    </a:lnB>
                    <a:solidFill>
                      <a:srgbClr val="FFFF00"/>
                    </a:solidFill>
                  </a:tcPr>
                </a:tc>
                <a:tc>
                  <a:txBody>
                    <a:bodyPr/>
                    <a:lstStyle/>
                    <a:p>
                      <a:pPr algn="r" fontAlgn="b"/>
                      <a:r>
                        <a:rPr lang="en-US" sz="700" b="0" i="0" u="none" strike="noStrike">
                          <a:solidFill>
                            <a:srgbClr val="000000"/>
                          </a:solidFill>
                          <a:latin typeface="Calibri"/>
                        </a:rPr>
                        <a:t>160</a:t>
                      </a:r>
                    </a:p>
                  </a:txBody>
                  <a:tcPr marL="6317" marR="6317" marT="6317" marB="0" anchor="b">
                    <a:lnL>
                      <a:noFill/>
                    </a:lnL>
                    <a:lnR>
                      <a:noFill/>
                    </a:lnR>
                    <a:lnT>
                      <a:noFill/>
                    </a:lnT>
                    <a:lnB>
                      <a:noFill/>
                    </a:lnB>
                  </a:tcPr>
                </a:tc>
                <a:tc>
                  <a:txBody>
                    <a:bodyPr/>
                    <a:lstStyle/>
                    <a:p>
                      <a:pPr algn="l" fontAlgn="b"/>
                      <a:r>
                        <a:rPr lang="en-US" sz="700" b="0" i="0" u="none" strike="noStrike">
                          <a:solidFill>
                            <a:srgbClr val="000000"/>
                          </a:solidFill>
                          <a:latin typeface="Calibri"/>
                        </a:rPr>
                        <a:t> </a:t>
                      </a:r>
                    </a:p>
                  </a:txBody>
                  <a:tcPr marL="6317" marR="6317" marT="6317" marB="0" anchor="b">
                    <a:lnL>
                      <a:noFill/>
                    </a:lnL>
                    <a:lnR>
                      <a:noFill/>
                    </a:lnR>
                    <a:lnT>
                      <a:noFill/>
                    </a:lnT>
                    <a:lnB>
                      <a:noFill/>
                    </a:lnB>
                    <a:solidFill>
                      <a:srgbClr val="4F6228"/>
                    </a:solidFill>
                  </a:tcPr>
                </a:tc>
                <a:tc>
                  <a:txBody>
                    <a:bodyPr/>
                    <a:lstStyle/>
                    <a:p>
                      <a:pPr algn="l" fontAlgn="b"/>
                      <a:endParaRPr lang="en-US" sz="700" b="0" i="0" u="none" strike="noStrike">
                        <a:solidFill>
                          <a:srgbClr val="000000"/>
                        </a:solidFill>
                        <a:latin typeface="Calibri"/>
                      </a:endParaRPr>
                    </a:p>
                  </a:txBody>
                  <a:tcPr marL="6317" marR="6317" marT="6317" marB="0" anchor="b">
                    <a:lnL>
                      <a:noFill/>
                    </a:lnL>
                    <a:lnR>
                      <a:noFill/>
                    </a:lnR>
                    <a:lnT>
                      <a:noFill/>
                    </a:lnT>
                    <a:lnB>
                      <a:noFill/>
                    </a:lnB>
                  </a:tcPr>
                </a:tc>
                <a:tc>
                  <a:txBody>
                    <a:bodyPr/>
                    <a:lstStyle/>
                    <a:p>
                      <a:pPr algn="l" fontAlgn="b"/>
                      <a:r>
                        <a:rPr lang="en-US" sz="700" b="0" i="0" u="none" strike="noStrike">
                          <a:solidFill>
                            <a:srgbClr val="EEECE1"/>
                          </a:solidFill>
                          <a:latin typeface="Calibri"/>
                        </a:rPr>
                        <a:t>    </a:t>
                      </a:r>
                    </a:p>
                  </a:txBody>
                  <a:tcPr marL="6317" marR="6317" marT="6317" marB="0" anchor="b">
                    <a:lnL>
                      <a:noFill/>
                    </a:lnL>
                    <a:lnR>
                      <a:noFill/>
                    </a:lnR>
                    <a:lnT>
                      <a:noFill/>
                    </a:lnT>
                    <a:lnB>
                      <a:noFill/>
                    </a:lnB>
                    <a:solidFill>
                      <a:srgbClr val="000000"/>
                    </a:solidFill>
                  </a:tcPr>
                </a:tc>
                <a:tc>
                  <a:txBody>
                    <a:bodyPr/>
                    <a:lstStyle/>
                    <a:p>
                      <a:pPr algn="r" fontAlgn="b"/>
                      <a:r>
                        <a:rPr lang="en-US" sz="700" b="0" i="0" u="none" strike="noStrike">
                          <a:solidFill>
                            <a:srgbClr val="000000"/>
                          </a:solidFill>
                          <a:latin typeface="Calibri"/>
                        </a:rPr>
                        <a:t>179</a:t>
                      </a:r>
                    </a:p>
                  </a:txBody>
                  <a:tcPr marL="6317" marR="6317" marT="6317" marB="0" anchor="b">
                    <a:lnL>
                      <a:noFill/>
                    </a:lnL>
                    <a:lnR>
                      <a:noFill/>
                    </a:lnR>
                    <a:lnT>
                      <a:noFill/>
                    </a:lnT>
                    <a:lnB>
                      <a:noFill/>
                    </a:lnB>
                  </a:tcPr>
                </a:tc>
                <a:tc>
                  <a:txBody>
                    <a:bodyPr/>
                    <a:lstStyle/>
                    <a:p>
                      <a:pPr algn="l" fontAlgn="b"/>
                      <a:r>
                        <a:rPr lang="en-US" sz="700" b="0" i="0" u="none" strike="noStrike">
                          <a:solidFill>
                            <a:srgbClr val="000000"/>
                          </a:solidFill>
                          <a:latin typeface="Calibri"/>
                        </a:rPr>
                        <a:t> </a:t>
                      </a:r>
                    </a:p>
                  </a:txBody>
                  <a:tcPr marL="6317" marR="6317" marT="6317" marB="0" anchor="b">
                    <a:lnL>
                      <a:noFill/>
                    </a:lnL>
                    <a:lnR>
                      <a:noFill/>
                    </a:lnR>
                    <a:lnT>
                      <a:noFill/>
                    </a:lnT>
                    <a:lnB>
                      <a:noFill/>
                    </a:lnB>
                    <a:solidFill>
                      <a:srgbClr val="993300"/>
                    </a:solidFill>
                  </a:tcPr>
                </a:tc>
                <a:tc>
                  <a:txBody>
                    <a:bodyPr/>
                    <a:lstStyle/>
                    <a:p>
                      <a:pPr algn="l" fontAlgn="b"/>
                      <a:endParaRPr lang="en-US" sz="700" b="0" i="0" u="none" strike="noStrike">
                        <a:solidFill>
                          <a:srgbClr val="000000"/>
                        </a:solidFill>
                        <a:latin typeface="Calibri"/>
                      </a:endParaRPr>
                    </a:p>
                  </a:txBody>
                  <a:tcPr marL="6317" marR="6317" marT="6317" marB="0" anchor="b">
                    <a:lnL>
                      <a:noFill/>
                    </a:lnL>
                    <a:lnR>
                      <a:noFill/>
                    </a:lnR>
                    <a:lnT>
                      <a:noFill/>
                    </a:lnT>
                    <a:lnB>
                      <a:noFill/>
                    </a:lnB>
                  </a:tcPr>
                </a:tc>
                <a:tc>
                  <a:txBody>
                    <a:bodyPr/>
                    <a:lstStyle/>
                    <a:p>
                      <a:pPr algn="l" fontAlgn="b"/>
                      <a:r>
                        <a:rPr lang="en-US" sz="700" b="0" i="0" u="none" strike="noStrike">
                          <a:solidFill>
                            <a:srgbClr val="EEECE1"/>
                          </a:solidFill>
                          <a:latin typeface="Calibri"/>
                        </a:rPr>
                        <a:t>      </a:t>
                      </a:r>
                    </a:p>
                  </a:txBody>
                  <a:tcPr marL="6317" marR="6317" marT="6317" marB="0" anchor="b">
                    <a:lnL>
                      <a:noFill/>
                    </a:lnL>
                    <a:lnR>
                      <a:noFill/>
                    </a:lnR>
                    <a:lnT>
                      <a:noFill/>
                    </a:lnT>
                    <a:lnB>
                      <a:noFill/>
                    </a:lnB>
                    <a:solidFill>
                      <a:srgbClr val="000000"/>
                    </a:solidFill>
                  </a:tcPr>
                </a:tc>
                <a:tc>
                  <a:txBody>
                    <a:bodyPr/>
                    <a:lstStyle/>
                    <a:p>
                      <a:pPr algn="r" fontAlgn="b"/>
                      <a:r>
                        <a:rPr lang="en-US" sz="700" b="0" i="0" u="none" strike="noStrike">
                          <a:solidFill>
                            <a:srgbClr val="000000"/>
                          </a:solidFill>
                          <a:latin typeface="Calibri"/>
                        </a:rPr>
                        <a:t>91</a:t>
                      </a:r>
                    </a:p>
                  </a:txBody>
                  <a:tcPr marL="6317" marR="6317" marT="6317" marB="0" anchor="b">
                    <a:lnL>
                      <a:noFill/>
                    </a:lnL>
                    <a:lnR>
                      <a:noFill/>
                    </a:lnR>
                    <a:lnT>
                      <a:noFill/>
                    </a:lnT>
                    <a:lnB>
                      <a:noFill/>
                    </a:lnB>
                  </a:tcPr>
                </a:tc>
                <a:tc>
                  <a:txBody>
                    <a:bodyPr/>
                    <a:lstStyle/>
                    <a:p>
                      <a:pPr algn="l" fontAlgn="b"/>
                      <a:r>
                        <a:rPr lang="en-US" sz="700" b="0" i="0" u="none" strike="noStrike">
                          <a:solidFill>
                            <a:srgbClr val="000000"/>
                          </a:solidFill>
                          <a:latin typeface="Calibri"/>
                        </a:rPr>
                        <a:t> </a:t>
                      </a:r>
                    </a:p>
                  </a:txBody>
                  <a:tcPr marL="6317" marR="6317" marT="6317" marB="0" anchor="b">
                    <a:lnL>
                      <a:noFill/>
                    </a:lnL>
                    <a:lnR>
                      <a:noFill/>
                    </a:lnR>
                    <a:lnT>
                      <a:noFill/>
                    </a:lnT>
                    <a:lnB>
                      <a:noFill/>
                    </a:lnB>
                    <a:solidFill>
                      <a:srgbClr val="FF0000"/>
                    </a:solidFill>
                  </a:tcPr>
                </a:tc>
                <a:tc>
                  <a:txBody>
                    <a:bodyPr/>
                    <a:lstStyle/>
                    <a:p>
                      <a:pPr algn="l" fontAlgn="b"/>
                      <a:endParaRPr lang="en-US" sz="700" b="0" i="0" u="none" strike="noStrike">
                        <a:solidFill>
                          <a:srgbClr val="000000"/>
                        </a:solidFill>
                        <a:latin typeface="Calibri"/>
                      </a:endParaRPr>
                    </a:p>
                  </a:txBody>
                  <a:tcPr marL="6317" marR="6317" marT="6317" marB="0" anchor="b">
                    <a:lnL>
                      <a:noFill/>
                    </a:lnL>
                    <a:lnR>
                      <a:noFill/>
                    </a:lnR>
                    <a:lnT>
                      <a:noFill/>
                    </a:lnT>
                    <a:lnB>
                      <a:noFill/>
                    </a:lnB>
                  </a:tcPr>
                </a:tc>
                <a:tc>
                  <a:txBody>
                    <a:bodyPr/>
                    <a:lstStyle/>
                    <a:p>
                      <a:pPr algn="l" fontAlgn="b"/>
                      <a:r>
                        <a:rPr lang="en-US" sz="700" b="0" i="0" u="none" strike="noStrike">
                          <a:solidFill>
                            <a:srgbClr val="000000"/>
                          </a:solidFill>
                          <a:latin typeface="Calibri"/>
                        </a:rPr>
                        <a:t> </a:t>
                      </a:r>
                    </a:p>
                  </a:txBody>
                  <a:tcPr marL="6317" marR="6317" marT="6317" marB="0" anchor="b">
                    <a:lnL>
                      <a:noFill/>
                    </a:lnL>
                    <a:lnR>
                      <a:noFill/>
                    </a:lnR>
                    <a:lnT>
                      <a:noFill/>
                    </a:lnT>
                    <a:lnB>
                      <a:noFill/>
                    </a:lnB>
                    <a:solidFill>
                      <a:srgbClr val="000000"/>
                    </a:solidFill>
                  </a:tcPr>
                </a:tc>
                <a:tc>
                  <a:txBody>
                    <a:bodyPr/>
                    <a:lstStyle/>
                    <a:p>
                      <a:pPr algn="r" fontAlgn="b"/>
                      <a:r>
                        <a:rPr lang="en-US" sz="700" b="0" i="0" u="none" strike="noStrike">
                          <a:solidFill>
                            <a:srgbClr val="000000"/>
                          </a:solidFill>
                          <a:latin typeface="Calibri"/>
                        </a:rPr>
                        <a:t>137</a:t>
                      </a:r>
                    </a:p>
                  </a:txBody>
                  <a:tcPr marL="6317" marR="6317" marT="6317" marB="0" anchor="b">
                    <a:lnL>
                      <a:noFill/>
                    </a:lnL>
                    <a:lnR>
                      <a:noFill/>
                    </a:lnR>
                    <a:lnT>
                      <a:noFill/>
                    </a:lnT>
                    <a:lnB>
                      <a:noFill/>
                    </a:lnB>
                  </a:tcPr>
                </a:tc>
                <a:tc>
                  <a:txBody>
                    <a:bodyPr/>
                    <a:lstStyle/>
                    <a:p>
                      <a:pPr algn="l" fontAlgn="b"/>
                      <a:r>
                        <a:rPr lang="en-US" sz="700" b="0" i="0" u="none" strike="noStrike">
                          <a:solidFill>
                            <a:srgbClr val="000000"/>
                          </a:solidFill>
                          <a:latin typeface="Calibri"/>
                        </a:rPr>
                        <a:t> </a:t>
                      </a:r>
                    </a:p>
                  </a:txBody>
                  <a:tcPr marL="6317" marR="6317" marT="6317" marB="0" anchor="b">
                    <a:lnL>
                      <a:noFill/>
                    </a:lnL>
                    <a:lnR>
                      <a:noFill/>
                    </a:lnR>
                    <a:lnT>
                      <a:noFill/>
                    </a:lnT>
                    <a:lnB>
                      <a:noFill/>
                    </a:lnB>
                    <a:solidFill>
                      <a:srgbClr val="800000"/>
                    </a:solidFill>
                  </a:tcPr>
                </a:tc>
                <a:tc>
                  <a:txBody>
                    <a:bodyPr/>
                    <a:lstStyle/>
                    <a:p>
                      <a:pPr algn="l" fontAlgn="b"/>
                      <a:endParaRPr lang="en-US" sz="700" b="0" i="0" u="none" strike="noStrike">
                        <a:solidFill>
                          <a:srgbClr val="000000"/>
                        </a:solidFill>
                        <a:latin typeface="Calibri"/>
                      </a:endParaRPr>
                    </a:p>
                  </a:txBody>
                  <a:tcPr marL="6317" marR="6317" marT="6317" marB="0" anchor="b">
                    <a:lnL>
                      <a:noFill/>
                    </a:lnL>
                    <a:lnR>
                      <a:noFill/>
                    </a:lnR>
                    <a:lnT>
                      <a:noFill/>
                    </a:lnT>
                    <a:lnB>
                      <a:noFill/>
                    </a:lnB>
                  </a:tcPr>
                </a:tc>
                <a:tc>
                  <a:txBody>
                    <a:bodyPr/>
                    <a:lstStyle/>
                    <a:p>
                      <a:pPr algn="l" fontAlgn="b"/>
                      <a:r>
                        <a:rPr lang="en-US" sz="700" b="0" i="0" u="none" strike="noStrike">
                          <a:solidFill>
                            <a:srgbClr val="000000"/>
                          </a:solidFill>
                          <a:latin typeface="Calibri"/>
                        </a:rPr>
                        <a:t> </a:t>
                      </a:r>
                    </a:p>
                  </a:txBody>
                  <a:tcPr marL="6317" marR="6317" marT="6317" marB="0" anchor="b">
                    <a:lnL>
                      <a:noFill/>
                    </a:lnL>
                    <a:lnR>
                      <a:noFill/>
                    </a:lnR>
                    <a:lnT>
                      <a:noFill/>
                    </a:lnT>
                    <a:lnB>
                      <a:noFill/>
                    </a:lnB>
                    <a:solidFill>
                      <a:srgbClr val="000000"/>
                    </a:solidFill>
                  </a:tcPr>
                </a:tc>
                <a:tc>
                  <a:txBody>
                    <a:bodyPr/>
                    <a:lstStyle/>
                    <a:p>
                      <a:pPr algn="l" fontAlgn="b"/>
                      <a:endParaRPr lang="en-US" sz="700" b="0" i="0" u="none" strike="noStrike">
                        <a:solidFill>
                          <a:srgbClr val="000000"/>
                        </a:solidFill>
                        <a:latin typeface="Calibri"/>
                      </a:endParaRPr>
                    </a:p>
                  </a:txBody>
                  <a:tcPr marL="6317" marR="6317" marT="6317" marB="0" anchor="b">
                    <a:lnL>
                      <a:noFill/>
                    </a:lnL>
                    <a:lnR>
                      <a:noFill/>
                    </a:lnR>
                    <a:lnT>
                      <a:noFill/>
                    </a:lnT>
                    <a:lnB>
                      <a:noFill/>
                    </a:lnB>
                  </a:tcPr>
                </a:tc>
              </a:tr>
              <a:tr h="242956">
                <a:tc>
                  <a:txBody>
                    <a:bodyPr/>
                    <a:lstStyle/>
                    <a:p>
                      <a:pPr algn="l" fontAlgn="b"/>
                      <a:endParaRPr lang="en-US" sz="700" b="0" i="0" u="none" strike="noStrike">
                        <a:solidFill>
                          <a:srgbClr val="000000"/>
                        </a:solidFill>
                        <a:latin typeface="Calibri"/>
                      </a:endParaRPr>
                    </a:p>
                  </a:txBody>
                  <a:tcPr marL="6317" marR="6317" marT="6317" marB="0" anchor="b">
                    <a:lnL>
                      <a:noFill/>
                    </a:lnL>
                    <a:lnR>
                      <a:noFill/>
                    </a:lnR>
                    <a:lnT>
                      <a:noFill/>
                    </a:lnT>
                    <a:lnB>
                      <a:noFill/>
                    </a:lnB>
                  </a:tcPr>
                </a:tc>
                <a:tc>
                  <a:txBody>
                    <a:bodyPr/>
                    <a:lstStyle/>
                    <a:p>
                      <a:pPr algn="l" fontAlgn="b"/>
                      <a:endParaRPr lang="en-US" sz="700" b="0" i="0" u="none" strike="noStrike">
                        <a:solidFill>
                          <a:srgbClr val="000000"/>
                        </a:solidFill>
                        <a:latin typeface="Calibri"/>
                      </a:endParaRPr>
                    </a:p>
                  </a:txBody>
                  <a:tcPr marL="6317" marR="6317" marT="6317" marB="0" anchor="b">
                    <a:lnL>
                      <a:noFill/>
                    </a:lnL>
                    <a:lnR>
                      <a:noFill/>
                    </a:lnR>
                    <a:lnT>
                      <a:noFill/>
                    </a:lnT>
                    <a:lnB>
                      <a:noFill/>
                    </a:lnB>
                  </a:tcPr>
                </a:tc>
                <a:tc>
                  <a:txBody>
                    <a:bodyPr/>
                    <a:lstStyle/>
                    <a:p>
                      <a:pPr algn="l" fontAlgn="b"/>
                      <a:endParaRPr lang="en-US" sz="700" b="0" i="0" u="none" strike="noStrike">
                        <a:solidFill>
                          <a:srgbClr val="000000"/>
                        </a:solidFill>
                        <a:latin typeface="Calibri"/>
                      </a:endParaRPr>
                    </a:p>
                  </a:txBody>
                  <a:tcPr marL="6317" marR="6317" marT="6317" marB="0" anchor="b">
                    <a:lnL>
                      <a:noFill/>
                    </a:lnL>
                    <a:lnR>
                      <a:noFill/>
                    </a:lnR>
                    <a:lnT>
                      <a:noFill/>
                    </a:lnT>
                    <a:lnB>
                      <a:noFill/>
                    </a:lnB>
                  </a:tcPr>
                </a:tc>
                <a:tc>
                  <a:txBody>
                    <a:bodyPr/>
                    <a:lstStyle/>
                    <a:p>
                      <a:pPr algn="l" fontAlgn="b"/>
                      <a:endParaRPr lang="en-US" sz="700" b="0" i="0" u="none" strike="noStrike">
                        <a:solidFill>
                          <a:srgbClr val="000000"/>
                        </a:solidFill>
                        <a:latin typeface="Calibri"/>
                      </a:endParaRPr>
                    </a:p>
                  </a:txBody>
                  <a:tcPr marL="6317" marR="6317" marT="6317" marB="0" anchor="b">
                    <a:lnL>
                      <a:noFill/>
                    </a:lnL>
                    <a:lnR>
                      <a:noFill/>
                    </a:lnR>
                    <a:lnT>
                      <a:noFill/>
                    </a:lnT>
                    <a:lnB>
                      <a:noFill/>
                    </a:lnB>
                  </a:tcPr>
                </a:tc>
                <a:tc>
                  <a:txBody>
                    <a:bodyPr/>
                    <a:lstStyle/>
                    <a:p>
                      <a:pPr algn="l" fontAlgn="b"/>
                      <a:r>
                        <a:rPr lang="en-US" sz="700" b="1" i="0" u="none" strike="noStrike">
                          <a:solidFill>
                            <a:srgbClr val="000000"/>
                          </a:solidFill>
                          <a:latin typeface="Calibri"/>
                        </a:rPr>
                        <a:t>      Royal Enfield</a:t>
                      </a:r>
                    </a:p>
                  </a:txBody>
                  <a:tcPr marL="6317" marR="6317" marT="6317" marB="0" anchor="b">
                    <a:lnL>
                      <a:noFill/>
                    </a:lnL>
                    <a:lnR>
                      <a:noFill/>
                    </a:lnR>
                    <a:lnT>
                      <a:noFill/>
                    </a:lnT>
                    <a:lnB>
                      <a:noFill/>
                    </a:lnB>
                  </a:tcPr>
                </a:tc>
                <a:tc>
                  <a:txBody>
                    <a:bodyPr/>
                    <a:lstStyle/>
                    <a:p>
                      <a:pPr algn="l" fontAlgn="b"/>
                      <a:r>
                        <a:rPr lang="en-US" sz="700" b="0" i="0" u="none" strike="noStrike">
                          <a:solidFill>
                            <a:srgbClr val="000000"/>
                          </a:solidFill>
                          <a:latin typeface="Calibri"/>
                        </a:rPr>
                        <a:t>         Actual</a:t>
                      </a:r>
                    </a:p>
                  </a:txBody>
                  <a:tcPr marL="6317" marR="6317" marT="6317" marB="0" anchor="b">
                    <a:lnL>
                      <a:noFill/>
                    </a:lnL>
                    <a:lnR>
                      <a:noFill/>
                    </a:lnR>
                    <a:lnT>
                      <a:noFill/>
                    </a:lnT>
                    <a:lnB>
                      <a:noFill/>
                    </a:lnB>
                    <a:solidFill>
                      <a:srgbClr val="FFFF00"/>
                    </a:solidFill>
                  </a:tcPr>
                </a:tc>
                <a:tc>
                  <a:txBody>
                    <a:bodyPr/>
                    <a:lstStyle/>
                    <a:p>
                      <a:pPr algn="r" fontAlgn="b"/>
                      <a:r>
                        <a:rPr lang="en-US" sz="700" b="0" i="0" u="none" strike="noStrike">
                          <a:solidFill>
                            <a:srgbClr val="000000"/>
                          </a:solidFill>
                          <a:latin typeface="Calibri"/>
                        </a:rPr>
                        <a:t>145</a:t>
                      </a:r>
                    </a:p>
                  </a:txBody>
                  <a:tcPr marL="6317" marR="6317" marT="6317" marB="0" anchor="b">
                    <a:lnL>
                      <a:noFill/>
                    </a:lnL>
                    <a:lnR>
                      <a:noFill/>
                    </a:lnR>
                    <a:lnT>
                      <a:noFill/>
                    </a:lnT>
                    <a:lnB>
                      <a:noFill/>
                    </a:lnB>
                    <a:solidFill>
                      <a:srgbClr val="EEECE1"/>
                    </a:solidFill>
                  </a:tcPr>
                </a:tc>
                <a:tc>
                  <a:txBody>
                    <a:bodyPr/>
                    <a:lstStyle/>
                    <a:p>
                      <a:pPr algn="r" fontAlgn="b"/>
                      <a:r>
                        <a:rPr lang="en-US" sz="700" b="0" i="0" u="none" strike="noStrike">
                          <a:solidFill>
                            <a:srgbClr val="EEECE1"/>
                          </a:solidFill>
                          <a:latin typeface="Calibri"/>
                        </a:rPr>
                        <a:t>90%</a:t>
                      </a:r>
                    </a:p>
                  </a:txBody>
                  <a:tcPr marL="6317" marR="6317" marT="6317" marB="0" anchor="b">
                    <a:lnL>
                      <a:noFill/>
                    </a:lnL>
                    <a:lnR>
                      <a:noFill/>
                    </a:lnR>
                    <a:lnT>
                      <a:noFill/>
                    </a:lnT>
                    <a:lnB>
                      <a:noFill/>
                    </a:lnB>
                    <a:solidFill>
                      <a:srgbClr val="4F6228"/>
                    </a:solidFill>
                  </a:tcPr>
                </a:tc>
                <a:tc>
                  <a:txBody>
                    <a:bodyPr/>
                    <a:lstStyle/>
                    <a:p>
                      <a:pPr algn="l" fontAlgn="b"/>
                      <a:r>
                        <a:rPr lang="en-US" sz="700" b="0" i="0" u="none" strike="noStrike">
                          <a:solidFill>
                            <a:srgbClr val="000000"/>
                          </a:solidFill>
                          <a:latin typeface="Calibri"/>
                        </a:rPr>
                        <a:t>         A</a:t>
                      </a:r>
                    </a:p>
                  </a:txBody>
                  <a:tcPr marL="6317" marR="6317" marT="6317" marB="0" anchor="b">
                    <a:lnL>
                      <a:noFill/>
                    </a:lnL>
                    <a:lnR>
                      <a:noFill/>
                    </a:lnR>
                    <a:lnT>
                      <a:noFill/>
                    </a:lnT>
                    <a:lnB>
                      <a:noFill/>
                    </a:lnB>
                  </a:tcPr>
                </a:tc>
                <a:tc>
                  <a:txBody>
                    <a:bodyPr/>
                    <a:lstStyle/>
                    <a:p>
                      <a:pPr algn="l" fontAlgn="b"/>
                      <a:r>
                        <a:rPr lang="en-US" sz="700" b="0" i="0" u="none" strike="noStrike">
                          <a:solidFill>
                            <a:srgbClr val="EEECE1"/>
                          </a:solidFill>
                          <a:latin typeface="Calibri"/>
                        </a:rPr>
                        <a:t>    </a:t>
                      </a:r>
                    </a:p>
                  </a:txBody>
                  <a:tcPr marL="6317" marR="6317" marT="6317" marB="0" anchor="b">
                    <a:lnL>
                      <a:noFill/>
                    </a:lnL>
                    <a:lnR>
                      <a:noFill/>
                    </a:lnR>
                    <a:lnT>
                      <a:noFill/>
                    </a:lnT>
                    <a:lnB>
                      <a:noFill/>
                    </a:lnB>
                    <a:solidFill>
                      <a:srgbClr val="000000"/>
                    </a:solidFill>
                  </a:tcPr>
                </a:tc>
                <a:tc>
                  <a:txBody>
                    <a:bodyPr/>
                    <a:lstStyle/>
                    <a:p>
                      <a:pPr algn="r" fontAlgn="b"/>
                      <a:r>
                        <a:rPr lang="en-US" sz="700" b="0" i="0" u="none" strike="noStrike">
                          <a:solidFill>
                            <a:srgbClr val="000000"/>
                          </a:solidFill>
                          <a:latin typeface="Calibri"/>
                        </a:rPr>
                        <a:t>135</a:t>
                      </a:r>
                    </a:p>
                  </a:txBody>
                  <a:tcPr marL="6317" marR="6317" marT="6317" marB="0" anchor="b">
                    <a:lnL>
                      <a:noFill/>
                    </a:lnL>
                    <a:lnR>
                      <a:noFill/>
                    </a:lnR>
                    <a:lnT>
                      <a:noFill/>
                    </a:lnT>
                    <a:lnB>
                      <a:noFill/>
                    </a:lnB>
                    <a:solidFill>
                      <a:srgbClr val="EEECE1"/>
                    </a:solidFill>
                  </a:tcPr>
                </a:tc>
                <a:tc>
                  <a:txBody>
                    <a:bodyPr/>
                    <a:lstStyle/>
                    <a:p>
                      <a:pPr algn="r" fontAlgn="b"/>
                      <a:r>
                        <a:rPr lang="en-US" sz="700" b="0" i="0" u="none" strike="noStrike">
                          <a:solidFill>
                            <a:srgbClr val="EEECE1"/>
                          </a:solidFill>
                          <a:latin typeface="Calibri"/>
                        </a:rPr>
                        <a:t>75%</a:t>
                      </a:r>
                    </a:p>
                  </a:txBody>
                  <a:tcPr marL="6317" marR="6317" marT="6317" marB="0" anchor="b">
                    <a:lnL>
                      <a:noFill/>
                    </a:lnL>
                    <a:lnR>
                      <a:noFill/>
                    </a:lnR>
                    <a:lnT>
                      <a:noFill/>
                    </a:lnT>
                    <a:lnB>
                      <a:noFill/>
                    </a:lnB>
                    <a:solidFill>
                      <a:srgbClr val="993300"/>
                    </a:solidFill>
                  </a:tcPr>
                </a:tc>
                <a:tc>
                  <a:txBody>
                    <a:bodyPr/>
                    <a:lstStyle/>
                    <a:p>
                      <a:pPr algn="l" fontAlgn="b"/>
                      <a:r>
                        <a:rPr lang="en-US" sz="700" b="0" i="0" u="none" strike="noStrike">
                          <a:solidFill>
                            <a:srgbClr val="000000"/>
                          </a:solidFill>
                          <a:latin typeface="Calibri"/>
                        </a:rPr>
                        <a:t>         B</a:t>
                      </a:r>
                    </a:p>
                  </a:txBody>
                  <a:tcPr marL="6317" marR="6317" marT="6317" marB="0" anchor="b">
                    <a:lnL>
                      <a:noFill/>
                    </a:lnL>
                    <a:lnR>
                      <a:noFill/>
                    </a:lnR>
                    <a:lnT>
                      <a:noFill/>
                    </a:lnT>
                    <a:lnB>
                      <a:noFill/>
                    </a:lnB>
                  </a:tcPr>
                </a:tc>
                <a:tc>
                  <a:txBody>
                    <a:bodyPr/>
                    <a:lstStyle/>
                    <a:p>
                      <a:pPr algn="l" fontAlgn="b"/>
                      <a:r>
                        <a:rPr lang="en-US" sz="700" b="0" i="0" u="none" strike="noStrike">
                          <a:solidFill>
                            <a:srgbClr val="EEECE1"/>
                          </a:solidFill>
                          <a:latin typeface="Calibri"/>
                        </a:rPr>
                        <a:t>      </a:t>
                      </a:r>
                    </a:p>
                  </a:txBody>
                  <a:tcPr marL="6317" marR="6317" marT="6317" marB="0" anchor="b">
                    <a:lnL>
                      <a:noFill/>
                    </a:lnL>
                    <a:lnR>
                      <a:noFill/>
                    </a:lnR>
                    <a:lnT>
                      <a:noFill/>
                    </a:lnT>
                    <a:lnB>
                      <a:noFill/>
                    </a:lnB>
                    <a:solidFill>
                      <a:srgbClr val="000000"/>
                    </a:solidFill>
                  </a:tcPr>
                </a:tc>
                <a:tc>
                  <a:txBody>
                    <a:bodyPr/>
                    <a:lstStyle/>
                    <a:p>
                      <a:pPr algn="r" fontAlgn="b"/>
                      <a:r>
                        <a:rPr lang="en-US" sz="700" b="0" i="0" u="none" strike="noStrike">
                          <a:solidFill>
                            <a:srgbClr val="000000"/>
                          </a:solidFill>
                          <a:latin typeface="Calibri"/>
                        </a:rPr>
                        <a:t>47</a:t>
                      </a:r>
                    </a:p>
                  </a:txBody>
                  <a:tcPr marL="6317" marR="6317" marT="6317" marB="0" anchor="b">
                    <a:lnL>
                      <a:noFill/>
                    </a:lnL>
                    <a:lnR>
                      <a:noFill/>
                    </a:lnR>
                    <a:lnT>
                      <a:noFill/>
                    </a:lnT>
                    <a:lnB>
                      <a:noFill/>
                    </a:lnB>
                    <a:solidFill>
                      <a:srgbClr val="EEECE1"/>
                    </a:solidFill>
                  </a:tcPr>
                </a:tc>
                <a:tc>
                  <a:txBody>
                    <a:bodyPr/>
                    <a:lstStyle/>
                    <a:p>
                      <a:pPr algn="r" fontAlgn="b"/>
                      <a:r>
                        <a:rPr lang="en-US" sz="700" b="0" i="0" u="none" strike="noStrike">
                          <a:solidFill>
                            <a:srgbClr val="EEECE1"/>
                          </a:solidFill>
                          <a:latin typeface="Calibri"/>
                        </a:rPr>
                        <a:t>52%</a:t>
                      </a:r>
                    </a:p>
                  </a:txBody>
                  <a:tcPr marL="6317" marR="6317" marT="6317" marB="0" anchor="b">
                    <a:lnL>
                      <a:noFill/>
                    </a:lnL>
                    <a:lnR>
                      <a:noFill/>
                    </a:lnR>
                    <a:lnT>
                      <a:noFill/>
                    </a:lnT>
                    <a:lnB>
                      <a:noFill/>
                    </a:lnB>
                    <a:solidFill>
                      <a:srgbClr val="FF0000"/>
                    </a:solidFill>
                  </a:tcPr>
                </a:tc>
                <a:tc>
                  <a:txBody>
                    <a:bodyPr/>
                    <a:lstStyle/>
                    <a:p>
                      <a:pPr algn="l" fontAlgn="b"/>
                      <a:r>
                        <a:rPr lang="en-US" sz="700" b="0" i="0" u="none" strike="noStrike">
                          <a:solidFill>
                            <a:srgbClr val="000000"/>
                          </a:solidFill>
                          <a:latin typeface="Calibri"/>
                        </a:rPr>
                        <a:t>         D</a:t>
                      </a:r>
                    </a:p>
                  </a:txBody>
                  <a:tcPr marL="6317" marR="6317" marT="6317" marB="0" anchor="b">
                    <a:lnL>
                      <a:noFill/>
                    </a:lnL>
                    <a:lnR>
                      <a:noFill/>
                    </a:lnR>
                    <a:lnT>
                      <a:noFill/>
                    </a:lnT>
                    <a:lnB>
                      <a:noFill/>
                    </a:lnB>
                  </a:tcPr>
                </a:tc>
                <a:tc>
                  <a:txBody>
                    <a:bodyPr/>
                    <a:lstStyle/>
                    <a:p>
                      <a:pPr algn="l" fontAlgn="b"/>
                      <a:r>
                        <a:rPr lang="en-US" sz="700" b="0" i="0" u="none" strike="noStrike">
                          <a:solidFill>
                            <a:srgbClr val="000000"/>
                          </a:solidFill>
                          <a:latin typeface="Calibri"/>
                        </a:rPr>
                        <a:t> </a:t>
                      </a:r>
                    </a:p>
                  </a:txBody>
                  <a:tcPr marL="6317" marR="6317" marT="6317" marB="0" anchor="b">
                    <a:lnL>
                      <a:noFill/>
                    </a:lnL>
                    <a:lnR>
                      <a:noFill/>
                    </a:lnR>
                    <a:lnT>
                      <a:noFill/>
                    </a:lnT>
                    <a:lnB>
                      <a:noFill/>
                    </a:lnB>
                    <a:solidFill>
                      <a:srgbClr val="000000"/>
                    </a:solidFill>
                  </a:tcPr>
                </a:tc>
                <a:tc>
                  <a:txBody>
                    <a:bodyPr/>
                    <a:lstStyle/>
                    <a:p>
                      <a:pPr algn="r" fontAlgn="b"/>
                      <a:r>
                        <a:rPr lang="en-US" sz="700" b="0" i="0" u="none" strike="noStrike">
                          <a:solidFill>
                            <a:srgbClr val="000000"/>
                          </a:solidFill>
                          <a:latin typeface="Calibri"/>
                        </a:rPr>
                        <a:t>90</a:t>
                      </a:r>
                    </a:p>
                  </a:txBody>
                  <a:tcPr marL="6317" marR="6317" marT="6317" marB="0" anchor="b">
                    <a:lnL>
                      <a:noFill/>
                    </a:lnL>
                    <a:lnR>
                      <a:noFill/>
                    </a:lnR>
                    <a:lnT>
                      <a:noFill/>
                    </a:lnT>
                    <a:lnB>
                      <a:noFill/>
                    </a:lnB>
                    <a:solidFill>
                      <a:srgbClr val="EEECE1"/>
                    </a:solidFill>
                  </a:tcPr>
                </a:tc>
                <a:tc>
                  <a:txBody>
                    <a:bodyPr/>
                    <a:lstStyle/>
                    <a:p>
                      <a:pPr algn="r" fontAlgn="b"/>
                      <a:r>
                        <a:rPr lang="en-US" sz="700" b="0" i="0" u="none" strike="noStrike">
                          <a:solidFill>
                            <a:srgbClr val="EEECE1"/>
                          </a:solidFill>
                          <a:latin typeface="Calibri"/>
                        </a:rPr>
                        <a:t>66%</a:t>
                      </a:r>
                    </a:p>
                  </a:txBody>
                  <a:tcPr marL="6317" marR="6317" marT="6317" marB="0" anchor="b">
                    <a:lnL>
                      <a:noFill/>
                    </a:lnL>
                    <a:lnR>
                      <a:noFill/>
                    </a:lnR>
                    <a:lnT>
                      <a:noFill/>
                    </a:lnT>
                    <a:lnB>
                      <a:noFill/>
                    </a:lnB>
                    <a:solidFill>
                      <a:srgbClr val="800000"/>
                    </a:solidFill>
                  </a:tcPr>
                </a:tc>
                <a:tc>
                  <a:txBody>
                    <a:bodyPr/>
                    <a:lstStyle/>
                    <a:p>
                      <a:pPr algn="l" fontAlgn="b"/>
                      <a:r>
                        <a:rPr lang="en-US" sz="700" b="0" i="0" u="none" strike="noStrike">
                          <a:solidFill>
                            <a:srgbClr val="000000"/>
                          </a:solidFill>
                          <a:latin typeface="Calibri"/>
                        </a:rPr>
                        <a:t>        C</a:t>
                      </a:r>
                    </a:p>
                  </a:txBody>
                  <a:tcPr marL="6317" marR="6317" marT="6317" marB="0" anchor="b">
                    <a:lnL>
                      <a:noFill/>
                    </a:lnL>
                    <a:lnR>
                      <a:noFill/>
                    </a:lnR>
                    <a:lnT>
                      <a:noFill/>
                    </a:lnT>
                    <a:lnB>
                      <a:noFill/>
                    </a:lnB>
                  </a:tcPr>
                </a:tc>
                <a:tc>
                  <a:txBody>
                    <a:bodyPr/>
                    <a:lstStyle/>
                    <a:p>
                      <a:pPr algn="l" fontAlgn="b"/>
                      <a:r>
                        <a:rPr lang="en-US" sz="700" b="0" i="0" u="none" strike="noStrike">
                          <a:solidFill>
                            <a:srgbClr val="000000"/>
                          </a:solidFill>
                          <a:latin typeface="Calibri"/>
                        </a:rPr>
                        <a:t> </a:t>
                      </a:r>
                    </a:p>
                  </a:txBody>
                  <a:tcPr marL="6317" marR="6317" marT="6317" marB="0" anchor="b">
                    <a:lnL>
                      <a:noFill/>
                    </a:lnL>
                    <a:lnR>
                      <a:noFill/>
                    </a:lnR>
                    <a:lnT>
                      <a:noFill/>
                    </a:lnT>
                    <a:lnB>
                      <a:noFill/>
                    </a:lnB>
                    <a:solidFill>
                      <a:srgbClr val="000000"/>
                    </a:solidFill>
                  </a:tcPr>
                </a:tc>
                <a:tc>
                  <a:txBody>
                    <a:bodyPr/>
                    <a:lstStyle/>
                    <a:p>
                      <a:pPr algn="l" fontAlgn="b"/>
                      <a:endParaRPr lang="en-US" sz="700" b="0" i="0" u="none" strike="noStrike">
                        <a:solidFill>
                          <a:srgbClr val="000000"/>
                        </a:solidFill>
                        <a:latin typeface="Calibri"/>
                      </a:endParaRPr>
                    </a:p>
                  </a:txBody>
                  <a:tcPr marL="6317" marR="6317" marT="6317" marB="0" anchor="b">
                    <a:lnL>
                      <a:noFill/>
                    </a:lnL>
                    <a:lnR>
                      <a:noFill/>
                    </a:lnR>
                    <a:lnT>
                      <a:noFill/>
                    </a:lnT>
                    <a:lnB>
                      <a:noFill/>
                    </a:lnB>
                  </a:tcPr>
                </a:tc>
              </a:tr>
              <a:tr h="242956">
                <a:tc>
                  <a:txBody>
                    <a:bodyPr/>
                    <a:lstStyle/>
                    <a:p>
                      <a:pPr algn="l" fontAlgn="b"/>
                      <a:endParaRPr lang="en-US" sz="700" b="0" i="0" u="none" strike="noStrike">
                        <a:solidFill>
                          <a:srgbClr val="000000"/>
                        </a:solidFill>
                        <a:latin typeface="Calibri"/>
                      </a:endParaRPr>
                    </a:p>
                  </a:txBody>
                  <a:tcPr marL="6317" marR="6317" marT="6317" marB="0" anchor="b">
                    <a:lnL>
                      <a:noFill/>
                    </a:lnL>
                    <a:lnR>
                      <a:noFill/>
                    </a:lnR>
                    <a:lnT>
                      <a:noFill/>
                    </a:lnT>
                    <a:lnB>
                      <a:noFill/>
                    </a:lnB>
                  </a:tcPr>
                </a:tc>
                <a:tc>
                  <a:txBody>
                    <a:bodyPr/>
                    <a:lstStyle/>
                    <a:p>
                      <a:pPr algn="l" fontAlgn="b"/>
                      <a:endParaRPr lang="en-US" sz="700" b="0" i="0" u="none" strike="noStrike">
                        <a:solidFill>
                          <a:srgbClr val="000000"/>
                        </a:solidFill>
                        <a:latin typeface="Calibri"/>
                      </a:endParaRPr>
                    </a:p>
                  </a:txBody>
                  <a:tcPr marL="6317" marR="6317" marT="6317" marB="0" anchor="b">
                    <a:lnL>
                      <a:noFill/>
                    </a:lnL>
                    <a:lnR>
                      <a:noFill/>
                    </a:lnR>
                    <a:lnT>
                      <a:noFill/>
                    </a:lnT>
                    <a:lnB>
                      <a:noFill/>
                    </a:lnB>
                  </a:tcPr>
                </a:tc>
                <a:tc>
                  <a:txBody>
                    <a:bodyPr/>
                    <a:lstStyle/>
                    <a:p>
                      <a:pPr algn="l" fontAlgn="b"/>
                      <a:endParaRPr lang="en-US" sz="700" b="0" i="0" u="none" strike="noStrike">
                        <a:solidFill>
                          <a:srgbClr val="000000"/>
                        </a:solidFill>
                        <a:latin typeface="Calibri"/>
                      </a:endParaRPr>
                    </a:p>
                  </a:txBody>
                  <a:tcPr marL="6317" marR="6317" marT="6317" marB="0" anchor="b">
                    <a:lnL>
                      <a:noFill/>
                    </a:lnL>
                    <a:lnR>
                      <a:noFill/>
                    </a:lnR>
                    <a:lnT>
                      <a:noFill/>
                    </a:lnT>
                    <a:lnB>
                      <a:noFill/>
                    </a:lnB>
                  </a:tcPr>
                </a:tc>
                <a:tc>
                  <a:txBody>
                    <a:bodyPr/>
                    <a:lstStyle/>
                    <a:p>
                      <a:pPr algn="l" fontAlgn="b"/>
                      <a:endParaRPr lang="en-US" sz="700" b="0" i="0" u="none" strike="noStrike">
                        <a:solidFill>
                          <a:srgbClr val="000000"/>
                        </a:solidFill>
                        <a:latin typeface="Calibri"/>
                      </a:endParaRPr>
                    </a:p>
                  </a:txBody>
                  <a:tcPr marL="6317" marR="6317" marT="6317" marB="0" anchor="b">
                    <a:lnL>
                      <a:noFill/>
                    </a:lnL>
                    <a:lnR>
                      <a:noFill/>
                    </a:lnR>
                    <a:lnT>
                      <a:noFill/>
                    </a:lnT>
                    <a:lnB>
                      <a:noFill/>
                    </a:lnB>
                  </a:tcPr>
                </a:tc>
                <a:tc>
                  <a:txBody>
                    <a:bodyPr/>
                    <a:lstStyle/>
                    <a:p>
                      <a:pPr algn="l" fontAlgn="b"/>
                      <a:endParaRPr lang="en-US" sz="700" b="0" i="0" u="none" strike="noStrike">
                        <a:solidFill>
                          <a:srgbClr val="000000"/>
                        </a:solidFill>
                        <a:latin typeface="Calibri"/>
                      </a:endParaRPr>
                    </a:p>
                  </a:txBody>
                  <a:tcPr marL="6317" marR="6317" marT="6317" marB="0" anchor="b">
                    <a:lnL>
                      <a:noFill/>
                    </a:lnL>
                    <a:lnR>
                      <a:noFill/>
                    </a:lnR>
                    <a:lnT>
                      <a:noFill/>
                    </a:lnT>
                    <a:lnB>
                      <a:noFill/>
                    </a:lnB>
                  </a:tcPr>
                </a:tc>
                <a:tc>
                  <a:txBody>
                    <a:bodyPr/>
                    <a:lstStyle/>
                    <a:p>
                      <a:pPr algn="l" fontAlgn="b"/>
                      <a:r>
                        <a:rPr lang="en-US" sz="700" b="0" i="0" u="none" strike="noStrike">
                          <a:solidFill>
                            <a:srgbClr val="000000"/>
                          </a:solidFill>
                          <a:latin typeface="Calibri"/>
                        </a:rPr>
                        <a:t>    Percentages</a:t>
                      </a:r>
                    </a:p>
                  </a:txBody>
                  <a:tcPr marL="6317" marR="6317" marT="6317" marB="0" anchor="b">
                    <a:lnL>
                      <a:noFill/>
                    </a:lnL>
                    <a:lnR>
                      <a:noFill/>
                    </a:lnR>
                    <a:lnT>
                      <a:noFill/>
                    </a:lnT>
                    <a:lnB>
                      <a:noFill/>
                    </a:lnB>
                    <a:solidFill>
                      <a:srgbClr val="FFFF00"/>
                    </a:solidFill>
                  </a:tcPr>
                </a:tc>
                <a:tc>
                  <a:txBody>
                    <a:bodyPr/>
                    <a:lstStyle/>
                    <a:p>
                      <a:pPr algn="r" fontAlgn="b"/>
                      <a:r>
                        <a:rPr lang="en-US" sz="700" b="0" i="0" u="none" strike="noStrike">
                          <a:solidFill>
                            <a:srgbClr val="000000"/>
                          </a:solidFill>
                          <a:latin typeface="Calibri"/>
                        </a:rPr>
                        <a:t>90%</a:t>
                      </a:r>
                    </a:p>
                  </a:txBody>
                  <a:tcPr marL="6317" marR="6317" marT="6317" marB="0" anchor="b">
                    <a:lnL>
                      <a:noFill/>
                    </a:lnL>
                    <a:lnR>
                      <a:noFill/>
                    </a:lnR>
                    <a:lnT>
                      <a:noFill/>
                    </a:lnT>
                    <a:lnB>
                      <a:noFill/>
                    </a:lnB>
                  </a:tcPr>
                </a:tc>
                <a:tc>
                  <a:txBody>
                    <a:bodyPr/>
                    <a:lstStyle/>
                    <a:p>
                      <a:pPr algn="l" fontAlgn="b"/>
                      <a:r>
                        <a:rPr lang="en-US" sz="700" b="0" i="0" u="none" strike="noStrike">
                          <a:solidFill>
                            <a:srgbClr val="000000"/>
                          </a:solidFill>
                          <a:latin typeface="Calibri"/>
                        </a:rPr>
                        <a:t> </a:t>
                      </a:r>
                    </a:p>
                  </a:txBody>
                  <a:tcPr marL="6317" marR="6317" marT="6317" marB="0" anchor="b">
                    <a:lnL>
                      <a:noFill/>
                    </a:lnL>
                    <a:lnR>
                      <a:noFill/>
                    </a:lnR>
                    <a:lnT>
                      <a:noFill/>
                    </a:lnT>
                    <a:lnB>
                      <a:noFill/>
                    </a:lnB>
                    <a:solidFill>
                      <a:srgbClr val="4F6228"/>
                    </a:solidFill>
                  </a:tcPr>
                </a:tc>
                <a:tc>
                  <a:txBody>
                    <a:bodyPr/>
                    <a:lstStyle/>
                    <a:p>
                      <a:pPr algn="l" fontAlgn="b"/>
                      <a:endParaRPr lang="en-US" sz="700" b="0" i="0" u="none" strike="noStrike">
                        <a:solidFill>
                          <a:srgbClr val="000000"/>
                        </a:solidFill>
                        <a:latin typeface="Calibri"/>
                      </a:endParaRPr>
                    </a:p>
                  </a:txBody>
                  <a:tcPr marL="6317" marR="6317" marT="6317" marB="0" anchor="b">
                    <a:lnL>
                      <a:noFill/>
                    </a:lnL>
                    <a:lnR>
                      <a:noFill/>
                    </a:lnR>
                    <a:lnT>
                      <a:noFill/>
                    </a:lnT>
                    <a:lnB>
                      <a:noFill/>
                    </a:lnB>
                  </a:tcPr>
                </a:tc>
                <a:tc>
                  <a:txBody>
                    <a:bodyPr/>
                    <a:lstStyle/>
                    <a:p>
                      <a:pPr algn="l" fontAlgn="b"/>
                      <a:r>
                        <a:rPr lang="en-US" sz="700" b="0" i="0" u="none" strike="noStrike">
                          <a:solidFill>
                            <a:srgbClr val="EEECE1"/>
                          </a:solidFill>
                          <a:latin typeface="Calibri"/>
                        </a:rPr>
                        <a:t>    </a:t>
                      </a:r>
                    </a:p>
                  </a:txBody>
                  <a:tcPr marL="6317" marR="6317" marT="6317" marB="0" anchor="b">
                    <a:lnL>
                      <a:noFill/>
                    </a:lnL>
                    <a:lnR>
                      <a:noFill/>
                    </a:lnR>
                    <a:lnT>
                      <a:noFill/>
                    </a:lnT>
                    <a:lnB>
                      <a:noFill/>
                    </a:lnB>
                    <a:solidFill>
                      <a:srgbClr val="000000"/>
                    </a:solidFill>
                  </a:tcPr>
                </a:tc>
                <a:tc>
                  <a:txBody>
                    <a:bodyPr/>
                    <a:lstStyle/>
                    <a:p>
                      <a:pPr algn="r" fontAlgn="b"/>
                      <a:r>
                        <a:rPr lang="en-US" sz="700" b="0" i="0" u="none" strike="noStrike">
                          <a:solidFill>
                            <a:srgbClr val="000000"/>
                          </a:solidFill>
                          <a:latin typeface="Calibri"/>
                        </a:rPr>
                        <a:t>75%</a:t>
                      </a:r>
                    </a:p>
                  </a:txBody>
                  <a:tcPr marL="6317" marR="6317" marT="6317" marB="0" anchor="b">
                    <a:lnL>
                      <a:noFill/>
                    </a:lnL>
                    <a:lnR>
                      <a:noFill/>
                    </a:lnR>
                    <a:lnT>
                      <a:noFill/>
                    </a:lnT>
                    <a:lnB>
                      <a:noFill/>
                    </a:lnB>
                  </a:tcPr>
                </a:tc>
                <a:tc>
                  <a:txBody>
                    <a:bodyPr/>
                    <a:lstStyle/>
                    <a:p>
                      <a:pPr algn="l" fontAlgn="b"/>
                      <a:r>
                        <a:rPr lang="en-US" sz="700" b="0" i="0" u="none" strike="noStrike">
                          <a:solidFill>
                            <a:srgbClr val="000000"/>
                          </a:solidFill>
                          <a:latin typeface="Calibri"/>
                        </a:rPr>
                        <a:t> </a:t>
                      </a:r>
                    </a:p>
                  </a:txBody>
                  <a:tcPr marL="6317" marR="6317" marT="6317" marB="0" anchor="b">
                    <a:lnL>
                      <a:noFill/>
                    </a:lnL>
                    <a:lnR>
                      <a:noFill/>
                    </a:lnR>
                    <a:lnT>
                      <a:noFill/>
                    </a:lnT>
                    <a:lnB>
                      <a:noFill/>
                    </a:lnB>
                    <a:solidFill>
                      <a:srgbClr val="993300"/>
                    </a:solidFill>
                  </a:tcPr>
                </a:tc>
                <a:tc>
                  <a:txBody>
                    <a:bodyPr/>
                    <a:lstStyle/>
                    <a:p>
                      <a:pPr algn="l" fontAlgn="b"/>
                      <a:endParaRPr lang="en-US" sz="700" b="0" i="0" u="none" strike="noStrike">
                        <a:solidFill>
                          <a:srgbClr val="000000"/>
                        </a:solidFill>
                        <a:latin typeface="Calibri"/>
                      </a:endParaRPr>
                    </a:p>
                  </a:txBody>
                  <a:tcPr marL="6317" marR="6317" marT="6317" marB="0" anchor="b">
                    <a:lnL>
                      <a:noFill/>
                    </a:lnL>
                    <a:lnR>
                      <a:noFill/>
                    </a:lnR>
                    <a:lnT>
                      <a:noFill/>
                    </a:lnT>
                    <a:lnB>
                      <a:noFill/>
                    </a:lnB>
                  </a:tcPr>
                </a:tc>
                <a:tc>
                  <a:txBody>
                    <a:bodyPr/>
                    <a:lstStyle/>
                    <a:p>
                      <a:pPr algn="l" fontAlgn="b"/>
                      <a:r>
                        <a:rPr lang="en-US" sz="700" b="0" i="0" u="none" strike="noStrike">
                          <a:solidFill>
                            <a:srgbClr val="EEECE1"/>
                          </a:solidFill>
                          <a:latin typeface="Calibri"/>
                        </a:rPr>
                        <a:t>      </a:t>
                      </a:r>
                    </a:p>
                  </a:txBody>
                  <a:tcPr marL="6317" marR="6317" marT="6317" marB="0" anchor="b">
                    <a:lnL>
                      <a:noFill/>
                    </a:lnL>
                    <a:lnR>
                      <a:noFill/>
                    </a:lnR>
                    <a:lnT>
                      <a:noFill/>
                    </a:lnT>
                    <a:lnB>
                      <a:noFill/>
                    </a:lnB>
                    <a:solidFill>
                      <a:srgbClr val="000000"/>
                    </a:solidFill>
                  </a:tcPr>
                </a:tc>
                <a:tc>
                  <a:txBody>
                    <a:bodyPr/>
                    <a:lstStyle/>
                    <a:p>
                      <a:pPr algn="r" fontAlgn="b"/>
                      <a:r>
                        <a:rPr lang="en-US" sz="700" b="0" i="0" u="none" strike="noStrike">
                          <a:solidFill>
                            <a:srgbClr val="000000"/>
                          </a:solidFill>
                          <a:latin typeface="Calibri"/>
                        </a:rPr>
                        <a:t>52%</a:t>
                      </a:r>
                    </a:p>
                  </a:txBody>
                  <a:tcPr marL="6317" marR="6317" marT="6317" marB="0" anchor="b">
                    <a:lnL>
                      <a:noFill/>
                    </a:lnL>
                    <a:lnR>
                      <a:noFill/>
                    </a:lnR>
                    <a:lnT>
                      <a:noFill/>
                    </a:lnT>
                    <a:lnB>
                      <a:noFill/>
                    </a:lnB>
                  </a:tcPr>
                </a:tc>
                <a:tc>
                  <a:txBody>
                    <a:bodyPr/>
                    <a:lstStyle/>
                    <a:p>
                      <a:pPr algn="l" fontAlgn="b"/>
                      <a:r>
                        <a:rPr lang="en-US" sz="700" b="0" i="0" u="none" strike="noStrike">
                          <a:solidFill>
                            <a:srgbClr val="000000"/>
                          </a:solidFill>
                          <a:latin typeface="Calibri"/>
                        </a:rPr>
                        <a:t> </a:t>
                      </a:r>
                    </a:p>
                  </a:txBody>
                  <a:tcPr marL="6317" marR="6317" marT="6317" marB="0" anchor="b">
                    <a:lnL>
                      <a:noFill/>
                    </a:lnL>
                    <a:lnR>
                      <a:noFill/>
                    </a:lnR>
                    <a:lnT>
                      <a:noFill/>
                    </a:lnT>
                    <a:lnB>
                      <a:noFill/>
                    </a:lnB>
                    <a:solidFill>
                      <a:srgbClr val="FF0000"/>
                    </a:solidFill>
                  </a:tcPr>
                </a:tc>
                <a:tc>
                  <a:txBody>
                    <a:bodyPr/>
                    <a:lstStyle/>
                    <a:p>
                      <a:pPr algn="l" fontAlgn="b"/>
                      <a:endParaRPr lang="en-US" sz="700" b="0" i="0" u="none" strike="noStrike">
                        <a:solidFill>
                          <a:srgbClr val="000000"/>
                        </a:solidFill>
                        <a:latin typeface="Calibri"/>
                      </a:endParaRPr>
                    </a:p>
                  </a:txBody>
                  <a:tcPr marL="6317" marR="6317" marT="6317" marB="0" anchor="b">
                    <a:lnL>
                      <a:noFill/>
                    </a:lnL>
                    <a:lnR>
                      <a:noFill/>
                    </a:lnR>
                    <a:lnT>
                      <a:noFill/>
                    </a:lnT>
                    <a:lnB>
                      <a:noFill/>
                    </a:lnB>
                  </a:tcPr>
                </a:tc>
                <a:tc>
                  <a:txBody>
                    <a:bodyPr/>
                    <a:lstStyle/>
                    <a:p>
                      <a:pPr algn="l" fontAlgn="b"/>
                      <a:r>
                        <a:rPr lang="en-US" sz="700" b="0" i="0" u="none" strike="noStrike">
                          <a:solidFill>
                            <a:srgbClr val="000000"/>
                          </a:solidFill>
                          <a:latin typeface="Calibri"/>
                        </a:rPr>
                        <a:t> </a:t>
                      </a:r>
                    </a:p>
                  </a:txBody>
                  <a:tcPr marL="6317" marR="6317" marT="6317" marB="0" anchor="b">
                    <a:lnL>
                      <a:noFill/>
                    </a:lnL>
                    <a:lnR>
                      <a:noFill/>
                    </a:lnR>
                    <a:lnT>
                      <a:noFill/>
                    </a:lnT>
                    <a:lnB>
                      <a:noFill/>
                    </a:lnB>
                    <a:solidFill>
                      <a:srgbClr val="000000"/>
                    </a:solidFill>
                  </a:tcPr>
                </a:tc>
                <a:tc>
                  <a:txBody>
                    <a:bodyPr/>
                    <a:lstStyle/>
                    <a:p>
                      <a:pPr algn="r" fontAlgn="b"/>
                      <a:r>
                        <a:rPr lang="en-US" sz="700" b="0" i="0" u="none" strike="noStrike">
                          <a:solidFill>
                            <a:srgbClr val="000000"/>
                          </a:solidFill>
                          <a:latin typeface="Calibri"/>
                        </a:rPr>
                        <a:t>66%</a:t>
                      </a:r>
                    </a:p>
                  </a:txBody>
                  <a:tcPr marL="6317" marR="6317" marT="6317" marB="0" anchor="b">
                    <a:lnL>
                      <a:noFill/>
                    </a:lnL>
                    <a:lnR>
                      <a:noFill/>
                    </a:lnR>
                    <a:lnT>
                      <a:noFill/>
                    </a:lnT>
                    <a:lnB>
                      <a:noFill/>
                    </a:lnB>
                  </a:tcPr>
                </a:tc>
                <a:tc>
                  <a:txBody>
                    <a:bodyPr/>
                    <a:lstStyle/>
                    <a:p>
                      <a:pPr algn="l" fontAlgn="b"/>
                      <a:r>
                        <a:rPr lang="en-US" sz="700" b="0" i="0" u="none" strike="noStrike">
                          <a:solidFill>
                            <a:srgbClr val="000000"/>
                          </a:solidFill>
                          <a:latin typeface="Calibri"/>
                        </a:rPr>
                        <a:t> </a:t>
                      </a:r>
                    </a:p>
                  </a:txBody>
                  <a:tcPr marL="6317" marR="6317" marT="6317" marB="0" anchor="b">
                    <a:lnL>
                      <a:noFill/>
                    </a:lnL>
                    <a:lnR>
                      <a:noFill/>
                    </a:lnR>
                    <a:lnT>
                      <a:noFill/>
                    </a:lnT>
                    <a:lnB>
                      <a:noFill/>
                    </a:lnB>
                    <a:solidFill>
                      <a:srgbClr val="800000"/>
                    </a:solidFill>
                  </a:tcPr>
                </a:tc>
                <a:tc>
                  <a:txBody>
                    <a:bodyPr/>
                    <a:lstStyle/>
                    <a:p>
                      <a:pPr algn="l" fontAlgn="b"/>
                      <a:endParaRPr lang="en-US" sz="700" b="0" i="0" u="none" strike="noStrike">
                        <a:solidFill>
                          <a:srgbClr val="000000"/>
                        </a:solidFill>
                        <a:latin typeface="Calibri"/>
                      </a:endParaRPr>
                    </a:p>
                  </a:txBody>
                  <a:tcPr marL="6317" marR="6317" marT="6317" marB="0" anchor="b">
                    <a:lnL>
                      <a:noFill/>
                    </a:lnL>
                    <a:lnR>
                      <a:noFill/>
                    </a:lnR>
                    <a:lnT>
                      <a:noFill/>
                    </a:lnT>
                    <a:lnB>
                      <a:noFill/>
                    </a:lnB>
                  </a:tcPr>
                </a:tc>
                <a:tc>
                  <a:txBody>
                    <a:bodyPr/>
                    <a:lstStyle/>
                    <a:p>
                      <a:pPr algn="l" fontAlgn="b"/>
                      <a:r>
                        <a:rPr lang="en-US" sz="700" b="0" i="0" u="none" strike="noStrike">
                          <a:solidFill>
                            <a:srgbClr val="000000"/>
                          </a:solidFill>
                          <a:latin typeface="Calibri"/>
                        </a:rPr>
                        <a:t> </a:t>
                      </a:r>
                    </a:p>
                  </a:txBody>
                  <a:tcPr marL="6317" marR="6317" marT="6317" marB="0" anchor="b">
                    <a:lnL>
                      <a:noFill/>
                    </a:lnL>
                    <a:lnR>
                      <a:noFill/>
                    </a:lnR>
                    <a:lnT>
                      <a:noFill/>
                    </a:lnT>
                    <a:lnB>
                      <a:noFill/>
                    </a:lnB>
                    <a:solidFill>
                      <a:srgbClr val="000000"/>
                    </a:solidFill>
                  </a:tcPr>
                </a:tc>
                <a:tc>
                  <a:txBody>
                    <a:bodyPr/>
                    <a:lstStyle/>
                    <a:p>
                      <a:pPr algn="l" fontAlgn="b"/>
                      <a:endParaRPr lang="en-US" sz="700" b="0" i="0" u="none" strike="noStrike">
                        <a:solidFill>
                          <a:srgbClr val="000000"/>
                        </a:solidFill>
                        <a:latin typeface="Calibri"/>
                      </a:endParaRPr>
                    </a:p>
                  </a:txBody>
                  <a:tcPr marL="6317" marR="6317" marT="6317" marB="0" anchor="b">
                    <a:lnL>
                      <a:noFill/>
                    </a:lnL>
                    <a:lnR>
                      <a:noFill/>
                    </a:lnR>
                    <a:lnT>
                      <a:noFill/>
                    </a:lnT>
                    <a:lnB>
                      <a:noFill/>
                    </a:lnB>
                  </a:tcPr>
                </a:tc>
              </a:tr>
              <a:tr h="242956">
                <a:tc>
                  <a:txBody>
                    <a:bodyPr/>
                    <a:lstStyle/>
                    <a:p>
                      <a:pPr algn="l" fontAlgn="b"/>
                      <a:endParaRPr lang="en-US" sz="700" b="0" i="0" u="none" strike="noStrike">
                        <a:solidFill>
                          <a:srgbClr val="000000"/>
                        </a:solidFill>
                        <a:latin typeface="Calibri"/>
                      </a:endParaRPr>
                    </a:p>
                  </a:txBody>
                  <a:tcPr marL="6317" marR="6317" marT="6317" marB="0" anchor="b">
                    <a:lnL>
                      <a:noFill/>
                    </a:lnL>
                    <a:lnR>
                      <a:noFill/>
                    </a:lnR>
                    <a:lnT>
                      <a:noFill/>
                    </a:lnT>
                    <a:lnB>
                      <a:noFill/>
                    </a:lnB>
                  </a:tcPr>
                </a:tc>
                <a:tc>
                  <a:txBody>
                    <a:bodyPr/>
                    <a:lstStyle/>
                    <a:p>
                      <a:pPr algn="l" fontAlgn="b"/>
                      <a:endParaRPr lang="en-US" sz="700" b="0" i="0" u="none" strike="noStrike">
                        <a:solidFill>
                          <a:srgbClr val="000000"/>
                        </a:solidFill>
                        <a:latin typeface="Calibri"/>
                      </a:endParaRPr>
                    </a:p>
                  </a:txBody>
                  <a:tcPr marL="6317" marR="6317" marT="6317" marB="0" anchor="b">
                    <a:lnL>
                      <a:noFill/>
                    </a:lnL>
                    <a:lnR>
                      <a:noFill/>
                    </a:lnR>
                    <a:lnT>
                      <a:noFill/>
                    </a:lnT>
                    <a:lnB>
                      <a:noFill/>
                    </a:lnB>
                  </a:tcPr>
                </a:tc>
                <a:tc>
                  <a:txBody>
                    <a:bodyPr/>
                    <a:lstStyle/>
                    <a:p>
                      <a:pPr algn="l" fontAlgn="b"/>
                      <a:endParaRPr lang="en-US" sz="700" b="0" i="0" u="none" strike="noStrike">
                        <a:solidFill>
                          <a:srgbClr val="000000"/>
                        </a:solidFill>
                        <a:latin typeface="Calibri"/>
                      </a:endParaRPr>
                    </a:p>
                  </a:txBody>
                  <a:tcPr marL="6317" marR="6317" marT="6317" marB="0" anchor="b">
                    <a:lnL>
                      <a:noFill/>
                    </a:lnL>
                    <a:lnR>
                      <a:noFill/>
                    </a:lnR>
                    <a:lnT>
                      <a:noFill/>
                    </a:lnT>
                    <a:lnB>
                      <a:noFill/>
                    </a:lnB>
                  </a:tcPr>
                </a:tc>
                <a:tc>
                  <a:txBody>
                    <a:bodyPr/>
                    <a:lstStyle/>
                    <a:p>
                      <a:pPr algn="l" fontAlgn="b"/>
                      <a:endParaRPr lang="en-US" sz="700" b="0" i="0" u="none" strike="noStrike">
                        <a:solidFill>
                          <a:srgbClr val="000000"/>
                        </a:solidFill>
                        <a:latin typeface="Calibri"/>
                      </a:endParaRPr>
                    </a:p>
                  </a:txBody>
                  <a:tcPr marL="6317" marR="6317" marT="6317" marB="0" anchor="b">
                    <a:lnL>
                      <a:noFill/>
                    </a:lnL>
                    <a:lnR>
                      <a:noFill/>
                    </a:lnR>
                    <a:lnT>
                      <a:noFill/>
                    </a:lnT>
                    <a:lnB>
                      <a:noFill/>
                    </a:lnB>
                  </a:tcPr>
                </a:tc>
                <a:tc>
                  <a:txBody>
                    <a:bodyPr/>
                    <a:lstStyle/>
                    <a:p>
                      <a:pPr algn="l" fontAlgn="b"/>
                      <a:endParaRPr lang="en-US" sz="700" b="0" i="0" u="none" strike="noStrike">
                        <a:solidFill>
                          <a:srgbClr val="000000"/>
                        </a:solidFill>
                        <a:latin typeface="Calibri"/>
                      </a:endParaRPr>
                    </a:p>
                  </a:txBody>
                  <a:tcPr marL="6317" marR="6317" marT="6317" marB="0" anchor="b">
                    <a:lnL>
                      <a:noFill/>
                    </a:lnL>
                    <a:lnR>
                      <a:noFill/>
                    </a:lnR>
                    <a:lnT>
                      <a:noFill/>
                    </a:lnT>
                    <a:lnB>
                      <a:noFill/>
                    </a:lnB>
                  </a:tcPr>
                </a:tc>
                <a:tc>
                  <a:txBody>
                    <a:bodyPr/>
                    <a:lstStyle/>
                    <a:p>
                      <a:pPr algn="l" fontAlgn="b"/>
                      <a:r>
                        <a:rPr lang="en-US" sz="700" b="0" i="0" u="none" strike="noStrike">
                          <a:solidFill>
                            <a:srgbClr val="000000"/>
                          </a:solidFill>
                          <a:latin typeface="Calibri"/>
                        </a:rPr>
                        <a:t>          Target</a:t>
                      </a:r>
                    </a:p>
                  </a:txBody>
                  <a:tcPr marL="6317" marR="6317" marT="6317" marB="0" anchor="b">
                    <a:lnL>
                      <a:noFill/>
                    </a:lnL>
                    <a:lnR>
                      <a:noFill/>
                    </a:lnR>
                    <a:lnT>
                      <a:noFill/>
                    </a:lnT>
                    <a:lnB>
                      <a:noFill/>
                    </a:lnB>
                    <a:solidFill>
                      <a:srgbClr val="FFFF00"/>
                    </a:solidFill>
                  </a:tcPr>
                </a:tc>
                <a:tc>
                  <a:txBody>
                    <a:bodyPr/>
                    <a:lstStyle/>
                    <a:p>
                      <a:pPr algn="r" fontAlgn="b"/>
                      <a:r>
                        <a:rPr lang="en-US" sz="700" b="0" i="0" u="none" strike="noStrike">
                          <a:solidFill>
                            <a:srgbClr val="000000"/>
                          </a:solidFill>
                          <a:latin typeface="Calibri"/>
                        </a:rPr>
                        <a:t>179</a:t>
                      </a:r>
                    </a:p>
                  </a:txBody>
                  <a:tcPr marL="6317" marR="6317" marT="6317" marB="0" anchor="b">
                    <a:lnL>
                      <a:noFill/>
                    </a:lnL>
                    <a:lnR>
                      <a:noFill/>
                    </a:lnR>
                    <a:lnT>
                      <a:noFill/>
                    </a:lnT>
                    <a:lnB>
                      <a:noFill/>
                    </a:lnB>
                  </a:tcPr>
                </a:tc>
                <a:tc>
                  <a:txBody>
                    <a:bodyPr/>
                    <a:lstStyle/>
                    <a:p>
                      <a:pPr algn="l" fontAlgn="b"/>
                      <a:r>
                        <a:rPr lang="en-US" sz="700" b="0" i="0" u="none" strike="noStrike">
                          <a:solidFill>
                            <a:srgbClr val="000000"/>
                          </a:solidFill>
                          <a:latin typeface="Calibri"/>
                        </a:rPr>
                        <a:t> </a:t>
                      </a:r>
                    </a:p>
                  </a:txBody>
                  <a:tcPr marL="6317" marR="6317" marT="6317" marB="0" anchor="b">
                    <a:lnL>
                      <a:noFill/>
                    </a:lnL>
                    <a:lnR>
                      <a:noFill/>
                    </a:lnR>
                    <a:lnT>
                      <a:noFill/>
                    </a:lnT>
                    <a:lnB>
                      <a:noFill/>
                    </a:lnB>
                    <a:solidFill>
                      <a:srgbClr val="620A0C"/>
                    </a:solidFill>
                  </a:tcPr>
                </a:tc>
                <a:tc>
                  <a:txBody>
                    <a:bodyPr/>
                    <a:lstStyle/>
                    <a:p>
                      <a:pPr algn="l" fontAlgn="b"/>
                      <a:endParaRPr lang="en-US" sz="700" b="0" i="0" u="none" strike="noStrike">
                        <a:solidFill>
                          <a:srgbClr val="000000"/>
                        </a:solidFill>
                        <a:latin typeface="Calibri"/>
                      </a:endParaRPr>
                    </a:p>
                  </a:txBody>
                  <a:tcPr marL="6317" marR="6317" marT="6317" marB="0" anchor="b">
                    <a:lnL>
                      <a:noFill/>
                    </a:lnL>
                    <a:lnR>
                      <a:noFill/>
                    </a:lnR>
                    <a:lnT>
                      <a:noFill/>
                    </a:lnT>
                    <a:lnB>
                      <a:noFill/>
                    </a:lnB>
                  </a:tcPr>
                </a:tc>
                <a:tc>
                  <a:txBody>
                    <a:bodyPr/>
                    <a:lstStyle/>
                    <a:p>
                      <a:pPr algn="l" fontAlgn="b"/>
                      <a:r>
                        <a:rPr lang="en-US" sz="700" b="0" i="0" u="none" strike="noStrike">
                          <a:solidFill>
                            <a:srgbClr val="EEECE1"/>
                          </a:solidFill>
                          <a:latin typeface="Calibri"/>
                        </a:rPr>
                        <a:t>    </a:t>
                      </a:r>
                    </a:p>
                  </a:txBody>
                  <a:tcPr marL="6317" marR="6317" marT="6317" marB="0" anchor="b">
                    <a:lnL>
                      <a:noFill/>
                    </a:lnL>
                    <a:lnR>
                      <a:noFill/>
                    </a:lnR>
                    <a:lnT>
                      <a:noFill/>
                    </a:lnT>
                    <a:lnB>
                      <a:noFill/>
                    </a:lnB>
                    <a:solidFill>
                      <a:srgbClr val="000000"/>
                    </a:solidFill>
                  </a:tcPr>
                </a:tc>
                <a:tc>
                  <a:txBody>
                    <a:bodyPr/>
                    <a:lstStyle/>
                    <a:p>
                      <a:pPr algn="r" fontAlgn="b"/>
                      <a:r>
                        <a:rPr lang="en-US" sz="700" b="0" i="0" u="none" strike="noStrike">
                          <a:solidFill>
                            <a:srgbClr val="000000"/>
                          </a:solidFill>
                          <a:latin typeface="Calibri"/>
                        </a:rPr>
                        <a:t>91</a:t>
                      </a:r>
                    </a:p>
                  </a:txBody>
                  <a:tcPr marL="6317" marR="6317" marT="6317" marB="0" anchor="b">
                    <a:lnL>
                      <a:noFill/>
                    </a:lnL>
                    <a:lnR>
                      <a:noFill/>
                    </a:lnR>
                    <a:lnT>
                      <a:noFill/>
                    </a:lnT>
                    <a:lnB>
                      <a:noFill/>
                    </a:lnB>
                  </a:tcPr>
                </a:tc>
                <a:tc>
                  <a:txBody>
                    <a:bodyPr/>
                    <a:lstStyle/>
                    <a:p>
                      <a:pPr algn="l" fontAlgn="b"/>
                      <a:r>
                        <a:rPr lang="en-US" sz="700" b="0" i="0" u="none" strike="noStrike">
                          <a:solidFill>
                            <a:srgbClr val="000000"/>
                          </a:solidFill>
                          <a:latin typeface="Calibri"/>
                        </a:rPr>
                        <a:t> </a:t>
                      </a:r>
                    </a:p>
                  </a:txBody>
                  <a:tcPr marL="6317" marR="6317" marT="6317" marB="0" anchor="b">
                    <a:lnL>
                      <a:noFill/>
                    </a:lnL>
                    <a:lnR>
                      <a:noFill/>
                    </a:lnR>
                    <a:lnT>
                      <a:noFill/>
                    </a:lnT>
                    <a:lnB>
                      <a:noFill/>
                    </a:lnB>
                    <a:solidFill>
                      <a:srgbClr val="FF0000"/>
                    </a:solidFill>
                  </a:tcPr>
                </a:tc>
                <a:tc>
                  <a:txBody>
                    <a:bodyPr/>
                    <a:lstStyle/>
                    <a:p>
                      <a:pPr algn="l" fontAlgn="b"/>
                      <a:endParaRPr lang="en-US" sz="700" b="0" i="0" u="none" strike="noStrike">
                        <a:solidFill>
                          <a:srgbClr val="000000"/>
                        </a:solidFill>
                        <a:latin typeface="Calibri"/>
                      </a:endParaRPr>
                    </a:p>
                  </a:txBody>
                  <a:tcPr marL="6317" marR="6317" marT="6317" marB="0" anchor="b">
                    <a:lnL>
                      <a:noFill/>
                    </a:lnL>
                    <a:lnR>
                      <a:noFill/>
                    </a:lnR>
                    <a:lnT>
                      <a:noFill/>
                    </a:lnT>
                    <a:lnB>
                      <a:noFill/>
                    </a:lnB>
                  </a:tcPr>
                </a:tc>
                <a:tc>
                  <a:txBody>
                    <a:bodyPr/>
                    <a:lstStyle/>
                    <a:p>
                      <a:pPr algn="l" fontAlgn="b"/>
                      <a:r>
                        <a:rPr lang="en-US" sz="700" b="0" i="0" u="none" strike="noStrike">
                          <a:solidFill>
                            <a:srgbClr val="EEECE1"/>
                          </a:solidFill>
                          <a:latin typeface="Calibri"/>
                        </a:rPr>
                        <a:t>      </a:t>
                      </a:r>
                    </a:p>
                  </a:txBody>
                  <a:tcPr marL="6317" marR="6317" marT="6317" marB="0" anchor="b">
                    <a:lnL>
                      <a:noFill/>
                    </a:lnL>
                    <a:lnR>
                      <a:noFill/>
                    </a:lnR>
                    <a:lnT>
                      <a:noFill/>
                    </a:lnT>
                    <a:lnB>
                      <a:noFill/>
                    </a:lnB>
                    <a:solidFill>
                      <a:srgbClr val="000000"/>
                    </a:solidFill>
                  </a:tcPr>
                </a:tc>
                <a:tc>
                  <a:txBody>
                    <a:bodyPr/>
                    <a:lstStyle/>
                    <a:p>
                      <a:pPr algn="r" fontAlgn="b"/>
                      <a:r>
                        <a:rPr lang="en-US" sz="700" b="0" i="0" u="none" strike="noStrike">
                          <a:solidFill>
                            <a:srgbClr val="000000"/>
                          </a:solidFill>
                          <a:latin typeface="Calibri"/>
                        </a:rPr>
                        <a:t>184</a:t>
                      </a:r>
                    </a:p>
                  </a:txBody>
                  <a:tcPr marL="6317" marR="6317" marT="6317" marB="0" anchor="b">
                    <a:lnL>
                      <a:noFill/>
                    </a:lnL>
                    <a:lnR>
                      <a:noFill/>
                    </a:lnR>
                    <a:lnT>
                      <a:noFill/>
                    </a:lnT>
                    <a:lnB>
                      <a:noFill/>
                    </a:lnB>
                  </a:tcPr>
                </a:tc>
                <a:tc>
                  <a:txBody>
                    <a:bodyPr/>
                    <a:lstStyle/>
                    <a:p>
                      <a:pPr algn="l" fontAlgn="b"/>
                      <a:r>
                        <a:rPr lang="en-US" sz="700" b="0" i="0" u="none" strike="noStrike">
                          <a:solidFill>
                            <a:srgbClr val="000000"/>
                          </a:solidFill>
                          <a:latin typeface="Calibri"/>
                        </a:rPr>
                        <a:t> </a:t>
                      </a:r>
                    </a:p>
                  </a:txBody>
                  <a:tcPr marL="6317" marR="6317" marT="6317" marB="0" anchor="b">
                    <a:lnL>
                      <a:noFill/>
                    </a:lnL>
                    <a:lnR>
                      <a:noFill/>
                    </a:lnR>
                    <a:lnT>
                      <a:noFill/>
                    </a:lnT>
                    <a:lnB>
                      <a:noFill/>
                    </a:lnB>
                    <a:solidFill>
                      <a:srgbClr val="800000"/>
                    </a:solidFill>
                  </a:tcPr>
                </a:tc>
                <a:tc>
                  <a:txBody>
                    <a:bodyPr/>
                    <a:lstStyle/>
                    <a:p>
                      <a:pPr algn="l" fontAlgn="b"/>
                      <a:endParaRPr lang="en-US" sz="700" b="0" i="0" u="none" strike="noStrike">
                        <a:solidFill>
                          <a:srgbClr val="000000"/>
                        </a:solidFill>
                        <a:latin typeface="Calibri"/>
                      </a:endParaRPr>
                    </a:p>
                  </a:txBody>
                  <a:tcPr marL="6317" marR="6317" marT="6317" marB="0" anchor="b">
                    <a:lnL>
                      <a:noFill/>
                    </a:lnL>
                    <a:lnR>
                      <a:noFill/>
                    </a:lnR>
                    <a:lnT>
                      <a:noFill/>
                    </a:lnT>
                    <a:lnB>
                      <a:noFill/>
                    </a:lnB>
                  </a:tcPr>
                </a:tc>
                <a:tc>
                  <a:txBody>
                    <a:bodyPr/>
                    <a:lstStyle/>
                    <a:p>
                      <a:pPr algn="l" fontAlgn="b"/>
                      <a:r>
                        <a:rPr lang="en-US" sz="700" b="0" i="0" u="none" strike="noStrike">
                          <a:solidFill>
                            <a:srgbClr val="000000"/>
                          </a:solidFill>
                          <a:latin typeface="Calibri"/>
                        </a:rPr>
                        <a:t> </a:t>
                      </a:r>
                    </a:p>
                  </a:txBody>
                  <a:tcPr marL="6317" marR="6317" marT="6317" marB="0" anchor="b">
                    <a:lnL>
                      <a:noFill/>
                    </a:lnL>
                    <a:lnR>
                      <a:noFill/>
                    </a:lnR>
                    <a:lnT>
                      <a:noFill/>
                    </a:lnT>
                    <a:lnB>
                      <a:noFill/>
                    </a:lnB>
                    <a:solidFill>
                      <a:srgbClr val="000000"/>
                    </a:solidFill>
                  </a:tcPr>
                </a:tc>
                <a:tc>
                  <a:txBody>
                    <a:bodyPr/>
                    <a:lstStyle/>
                    <a:p>
                      <a:pPr algn="r" fontAlgn="b"/>
                      <a:r>
                        <a:rPr lang="en-US" sz="700" b="0" i="0" u="none" strike="noStrike">
                          <a:solidFill>
                            <a:srgbClr val="000000"/>
                          </a:solidFill>
                          <a:latin typeface="Calibri"/>
                        </a:rPr>
                        <a:t>150</a:t>
                      </a:r>
                    </a:p>
                  </a:txBody>
                  <a:tcPr marL="6317" marR="6317" marT="6317" marB="0" anchor="b">
                    <a:lnL>
                      <a:noFill/>
                    </a:lnL>
                    <a:lnR>
                      <a:noFill/>
                    </a:lnR>
                    <a:lnT>
                      <a:noFill/>
                    </a:lnT>
                    <a:lnB>
                      <a:noFill/>
                    </a:lnB>
                  </a:tcPr>
                </a:tc>
                <a:tc>
                  <a:txBody>
                    <a:bodyPr/>
                    <a:lstStyle/>
                    <a:p>
                      <a:pPr algn="l" fontAlgn="b"/>
                      <a:r>
                        <a:rPr lang="en-US" sz="700" b="0" i="0" u="none" strike="noStrike">
                          <a:solidFill>
                            <a:srgbClr val="000000"/>
                          </a:solidFill>
                          <a:latin typeface="Calibri"/>
                        </a:rPr>
                        <a:t> </a:t>
                      </a:r>
                    </a:p>
                  </a:txBody>
                  <a:tcPr marL="6317" marR="6317" marT="6317" marB="0" anchor="b">
                    <a:lnL>
                      <a:noFill/>
                    </a:lnL>
                    <a:lnR>
                      <a:noFill/>
                    </a:lnR>
                    <a:lnT>
                      <a:noFill/>
                    </a:lnT>
                    <a:lnB>
                      <a:noFill/>
                    </a:lnB>
                    <a:solidFill>
                      <a:srgbClr val="002060"/>
                    </a:solidFill>
                  </a:tcPr>
                </a:tc>
                <a:tc>
                  <a:txBody>
                    <a:bodyPr/>
                    <a:lstStyle/>
                    <a:p>
                      <a:pPr algn="l" fontAlgn="b"/>
                      <a:endParaRPr lang="en-US" sz="700" b="0" i="0" u="none" strike="noStrike">
                        <a:solidFill>
                          <a:srgbClr val="000000"/>
                        </a:solidFill>
                        <a:latin typeface="Calibri"/>
                      </a:endParaRPr>
                    </a:p>
                  </a:txBody>
                  <a:tcPr marL="6317" marR="6317" marT="6317" marB="0" anchor="b">
                    <a:lnL>
                      <a:noFill/>
                    </a:lnL>
                    <a:lnR>
                      <a:noFill/>
                    </a:lnR>
                    <a:lnT>
                      <a:noFill/>
                    </a:lnT>
                    <a:lnB>
                      <a:noFill/>
                    </a:lnB>
                  </a:tcPr>
                </a:tc>
                <a:tc>
                  <a:txBody>
                    <a:bodyPr/>
                    <a:lstStyle/>
                    <a:p>
                      <a:pPr algn="l" fontAlgn="b"/>
                      <a:r>
                        <a:rPr lang="en-US" sz="700" b="0" i="0" u="none" strike="noStrike">
                          <a:solidFill>
                            <a:srgbClr val="000000"/>
                          </a:solidFill>
                          <a:latin typeface="Calibri"/>
                        </a:rPr>
                        <a:t> </a:t>
                      </a:r>
                    </a:p>
                  </a:txBody>
                  <a:tcPr marL="6317" marR="6317" marT="6317" marB="0" anchor="b">
                    <a:lnL>
                      <a:noFill/>
                    </a:lnL>
                    <a:lnR>
                      <a:noFill/>
                    </a:lnR>
                    <a:lnT>
                      <a:noFill/>
                    </a:lnT>
                    <a:lnB>
                      <a:noFill/>
                    </a:lnB>
                    <a:solidFill>
                      <a:srgbClr val="000000"/>
                    </a:solidFill>
                  </a:tcPr>
                </a:tc>
                <a:tc>
                  <a:txBody>
                    <a:bodyPr/>
                    <a:lstStyle/>
                    <a:p>
                      <a:pPr algn="l" fontAlgn="b"/>
                      <a:endParaRPr lang="en-US" sz="700" b="0" i="0" u="none" strike="noStrike">
                        <a:solidFill>
                          <a:srgbClr val="000000"/>
                        </a:solidFill>
                        <a:latin typeface="Calibri"/>
                      </a:endParaRPr>
                    </a:p>
                  </a:txBody>
                  <a:tcPr marL="6317" marR="6317" marT="6317" marB="0" anchor="b">
                    <a:lnL>
                      <a:noFill/>
                    </a:lnL>
                    <a:lnR>
                      <a:noFill/>
                    </a:lnR>
                    <a:lnT>
                      <a:noFill/>
                    </a:lnT>
                    <a:lnB>
                      <a:noFill/>
                    </a:lnB>
                  </a:tcPr>
                </a:tc>
              </a:tr>
              <a:tr h="242956">
                <a:tc>
                  <a:txBody>
                    <a:bodyPr/>
                    <a:lstStyle/>
                    <a:p>
                      <a:pPr algn="l" fontAlgn="b"/>
                      <a:endParaRPr lang="en-US" sz="700" b="0" i="0" u="none" strike="noStrike">
                        <a:solidFill>
                          <a:srgbClr val="000000"/>
                        </a:solidFill>
                        <a:latin typeface="Calibri"/>
                      </a:endParaRPr>
                    </a:p>
                  </a:txBody>
                  <a:tcPr marL="6317" marR="6317" marT="6317" marB="0" anchor="b">
                    <a:lnL>
                      <a:noFill/>
                    </a:lnL>
                    <a:lnR>
                      <a:noFill/>
                    </a:lnR>
                    <a:lnT>
                      <a:noFill/>
                    </a:lnT>
                    <a:lnB>
                      <a:noFill/>
                    </a:lnB>
                  </a:tcPr>
                </a:tc>
                <a:tc>
                  <a:txBody>
                    <a:bodyPr/>
                    <a:lstStyle/>
                    <a:p>
                      <a:pPr algn="l" fontAlgn="b"/>
                      <a:endParaRPr lang="en-US" sz="700" b="0" i="0" u="none" strike="noStrike">
                        <a:solidFill>
                          <a:srgbClr val="000000"/>
                        </a:solidFill>
                        <a:latin typeface="Calibri"/>
                      </a:endParaRPr>
                    </a:p>
                  </a:txBody>
                  <a:tcPr marL="6317" marR="6317" marT="6317" marB="0" anchor="b">
                    <a:lnL>
                      <a:noFill/>
                    </a:lnL>
                    <a:lnR>
                      <a:noFill/>
                    </a:lnR>
                    <a:lnT>
                      <a:noFill/>
                    </a:lnT>
                    <a:lnB>
                      <a:noFill/>
                    </a:lnB>
                  </a:tcPr>
                </a:tc>
                <a:tc>
                  <a:txBody>
                    <a:bodyPr/>
                    <a:lstStyle/>
                    <a:p>
                      <a:pPr algn="l" fontAlgn="b"/>
                      <a:endParaRPr lang="en-US" sz="700" b="0" i="0" u="none" strike="noStrike">
                        <a:solidFill>
                          <a:srgbClr val="000000"/>
                        </a:solidFill>
                        <a:latin typeface="Calibri"/>
                      </a:endParaRPr>
                    </a:p>
                  </a:txBody>
                  <a:tcPr marL="6317" marR="6317" marT="6317" marB="0" anchor="b">
                    <a:lnL>
                      <a:noFill/>
                    </a:lnL>
                    <a:lnR>
                      <a:noFill/>
                    </a:lnR>
                    <a:lnT>
                      <a:noFill/>
                    </a:lnT>
                    <a:lnB>
                      <a:noFill/>
                    </a:lnB>
                  </a:tcPr>
                </a:tc>
                <a:tc>
                  <a:txBody>
                    <a:bodyPr/>
                    <a:lstStyle/>
                    <a:p>
                      <a:pPr algn="l" fontAlgn="b"/>
                      <a:endParaRPr lang="en-US" sz="700" b="0" i="0" u="none" strike="noStrike">
                        <a:solidFill>
                          <a:srgbClr val="000000"/>
                        </a:solidFill>
                        <a:latin typeface="Calibri"/>
                      </a:endParaRPr>
                    </a:p>
                  </a:txBody>
                  <a:tcPr marL="6317" marR="6317" marT="6317" marB="0" anchor="b">
                    <a:lnL>
                      <a:noFill/>
                    </a:lnL>
                    <a:lnR>
                      <a:noFill/>
                    </a:lnR>
                    <a:lnT>
                      <a:noFill/>
                    </a:lnT>
                    <a:lnB>
                      <a:noFill/>
                    </a:lnB>
                  </a:tcPr>
                </a:tc>
                <a:tc>
                  <a:txBody>
                    <a:bodyPr/>
                    <a:lstStyle/>
                    <a:p>
                      <a:pPr algn="l" fontAlgn="b"/>
                      <a:r>
                        <a:rPr lang="en-US" sz="700" b="1" i="0" u="none" strike="noStrike">
                          <a:solidFill>
                            <a:srgbClr val="000000"/>
                          </a:solidFill>
                          <a:latin typeface="Calibri"/>
                        </a:rPr>
                        <a:t>             R15</a:t>
                      </a:r>
                    </a:p>
                  </a:txBody>
                  <a:tcPr marL="6317" marR="6317" marT="6317" marB="0" anchor="b">
                    <a:lnL>
                      <a:noFill/>
                    </a:lnL>
                    <a:lnR>
                      <a:noFill/>
                    </a:lnR>
                    <a:lnT>
                      <a:noFill/>
                    </a:lnT>
                    <a:lnB>
                      <a:noFill/>
                    </a:lnB>
                  </a:tcPr>
                </a:tc>
                <a:tc>
                  <a:txBody>
                    <a:bodyPr/>
                    <a:lstStyle/>
                    <a:p>
                      <a:pPr algn="l" fontAlgn="b"/>
                      <a:r>
                        <a:rPr lang="en-US" sz="700" b="0" i="0" u="none" strike="noStrike">
                          <a:solidFill>
                            <a:srgbClr val="000000"/>
                          </a:solidFill>
                          <a:latin typeface="Calibri"/>
                        </a:rPr>
                        <a:t>          Actual</a:t>
                      </a:r>
                    </a:p>
                  </a:txBody>
                  <a:tcPr marL="6317" marR="6317" marT="6317" marB="0" anchor="b">
                    <a:lnL>
                      <a:noFill/>
                    </a:lnL>
                    <a:lnR>
                      <a:noFill/>
                    </a:lnR>
                    <a:lnT>
                      <a:noFill/>
                    </a:lnT>
                    <a:lnB>
                      <a:noFill/>
                    </a:lnB>
                    <a:solidFill>
                      <a:srgbClr val="FFFF00"/>
                    </a:solidFill>
                  </a:tcPr>
                </a:tc>
                <a:tc>
                  <a:txBody>
                    <a:bodyPr/>
                    <a:lstStyle/>
                    <a:p>
                      <a:pPr algn="r" fontAlgn="b"/>
                      <a:r>
                        <a:rPr lang="en-US" sz="700" b="0" i="0" u="none" strike="noStrike">
                          <a:solidFill>
                            <a:srgbClr val="000000"/>
                          </a:solidFill>
                          <a:latin typeface="Calibri"/>
                        </a:rPr>
                        <a:t>125</a:t>
                      </a:r>
                    </a:p>
                  </a:txBody>
                  <a:tcPr marL="6317" marR="6317" marT="6317" marB="0" anchor="b">
                    <a:lnL>
                      <a:noFill/>
                    </a:lnL>
                    <a:lnR>
                      <a:noFill/>
                    </a:lnR>
                    <a:lnT>
                      <a:noFill/>
                    </a:lnT>
                    <a:lnB>
                      <a:noFill/>
                    </a:lnB>
                    <a:solidFill>
                      <a:srgbClr val="EEECE1"/>
                    </a:solidFill>
                  </a:tcPr>
                </a:tc>
                <a:tc>
                  <a:txBody>
                    <a:bodyPr/>
                    <a:lstStyle/>
                    <a:p>
                      <a:pPr algn="r" fontAlgn="b"/>
                      <a:r>
                        <a:rPr lang="en-US" sz="700" b="0" i="0" u="none" strike="noStrike">
                          <a:solidFill>
                            <a:srgbClr val="EEECE1"/>
                          </a:solidFill>
                          <a:latin typeface="Calibri"/>
                        </a:rPr>
                        <a:t>69%</a:t>
                      </a:r>
                    </a:p>
                  </a:txBody>
                  <a:tcPr marL="6317" marR="6317" marT="6317" marB="0" anchor="b">
                    <a:lnL>
                      <a:noFill/>
                    </a:lnL>
                    <a:lnR>
                      <a:noFill/>
                    </a:lnR>
                    <a:lnT>
                      <a:noFill/>
                    </a:lnT>
                    <a:lnB>
                      <a:noFill/>
                    </a:lnB>
                    <a:solidFill>
                      <a:srgbClr val="620A0C"/>
                    </a:solidFill>
                  </a:tcPr>
                </a:tc>
                <a:tc>
                  <a:txBody>
                    <a:bodyPr/>
                    <a:lstStyle/>
                    <a:p>
                      <a:pPr algn="l" fontAlgn="b"/>
                      <a:r>
                        <a:rPr lang="en-US" sz="700" b="0" i="0" u="none" strike="noStrike">
                          <a:solidFill>
                            <a:srgbClr val="000000"/>
                          </a:solidFill>
                          <a:latin typeface="Calibri"/>
                        </a:rPr>
                        <a:t>         C</a:t>
                      </a:r>
                    </a:p>
                  </a:txBody>
                  <a:tcPr marL="6317" marR="6317" marT="6317" marB="0" anchor="b">
                    <a:lnL>
                      <a:noFill/>
                    </a:lnL>
                    <a:lnR>
                      <a:noFill/>
                    </a:lnR>
                    <a:lnT>
                      <a:noFill/>
                    </a:lnT>
                    <a:lnB>
                      <a:noFill/>
                    </a:lnB>
                  </a:tcPr>
                </a:tc>
                <a:tc>
                  <a:txBody>
                    <a:bodyPr/>
                    <a:lstStyle/>
                    <a:p>
                      <a:pPr algn="l" fontAlgn="b"/>
                      <a:r>
                        <a:rPr lang="en-US" sz="700" b="0" i="0" u="none" strike="noStrike">
                          <a:solidFill>
                            <a:srgbClr val="EEECE1"/>
                          </a:solidFill>
                          <a:latin typeface="Calibri"/>
                        </a:rPr>
                        <a:t>    </a:t>
                      </a:r>
                    </a:p>
                  </a:txBody>
                  <a:tcPr marL="6317" marR="6317" marT="6317" marB="0" anchor="b">
                    <a:lnL>
                      <a:noFill/>
                    </a:lnL>
                    <a:lnR>
                      <a:noFill/>
                    </a:lnR>
                    <a:lnT>
                      <a:noFill/>
                    </a:lnT>
                    <a:lnB>
                      <a:noFill/>
                    </a:lnB>
                    <a:solidFill>
                      <a:srgbClr val="000000"/>
                    </a:solidFill>
                  </a:tcPr>
                </a:tc>
                <a:tc>
                  <a:txBody>
                    <a:bodyPr/>
                    <a:lstStyle/>
                    <a:p>
                      <a:pPr algn="r" fontAlgn="b"/>
                      <a:r>
                        <a:rPr lang="en-US" sz="700" b="0" i="0" u="none" strike="noStrike">
                          <a:solidFill>
                            <a:srgbClr val="000000"/>
                          </a:solidFill>
                          <a:latin typeface="Calibri"/>
                        </a:rPr>
                        <a:t>47</a:t>
                      </a:r>
                    </a:p>
                  </a:txBody>
                  <a:tcPr marL="6317" marR="6317" marT="6317" marB="0" anchor="b">
                    <a:lnL>
                      <a:noFill/>
                    </a:lnL>
                    <a:lnR>
                      <a:noFill/>
                    </a:lnR>
                    <a:lnT>
                      <a:noFill/>
                    </a:lnT>
                    <a:lnB>
                      <a:noFill/>
                    </a:lnB>
                    <a:solidFill>
                      <a:srgbClr val="EEECE1"/>
                    </a:solidFill>
                  </a:tcPr>
                </a:tc>
                <a:tc>
                  <a:txBody>
                    <a:bodyPr/>
                    <a:lstStyle/>
                    <a:p>
                      <a:pPr algn="r" fontAlgn="b"/>
                      <a:r>
                        <a:rPr lang="en-US" sz="700" b="0" i="0" u="none" strike="noStrike">
                          <a:solidFill>
                            <a:srgbClr val="EEECE1"/>
                          </a:solidFill>
                          <a:latin typeface="Calibri"/>
                        </a:rPr>
                        <a:t>52%</a:t>
                      </a:r>
                    </a:p>
                  </a:txBody>
                  <a:tcPr marL="6317" marR="6317" marT="6317" marB="0" anchor="b">
                    <a:lnL>
                      <a:noFill/>
                    </a:lnL>
                    <a:lnR>
                      <a:noFill/>
                    </a:lnR>
                    <a:lnT>
                      <a:noFill/>
                    </a:lnT>
                    <a:lnB>
                      <a:noFill/>
                    </a:lnB>
                    <a:solidFill>
                      <a:srgbClr val="FF0000"/>
                    </a:solidFill>
                  </a:tcPr>
                </a:tc>
                <a:tc>
                  <a:txBody>
                    <a:bodyPr/>
                    <a:lstStyle/>
                    <a:p>
                      <a:pPr algn="l" fontAlgn="b"/>
                      <a:r>
                        <a:rPr lang="en-US" sz="700" b="0" i="0" u="none" strike="noStrike">
                          <a:solidFill>
                            <a:srgbClr val="000000"/>
                          </a:solidFill>
                          <a:latin typeface="Calibri"/>
                        </a:rPr>
                        <a:t>         D</a:t>
                      </a:r>
                    </a:p>
                  </a:txBody>
                  <a:tcPr marL="6317" marR="6317" marT="6317" marB="0" anchor="b">
                    <a:lnL>
                      <a:noFill/>
                    </a:lnL>
                    <a:lnR>
                      <a:noFill/>
                    </a:lnR>
                    <a:lnT>
                      <a:noFill/>
                    </a:lnT>
                    <a:lnB>
                      <a:noFill/>
                    </a:lnB>
                  </a:tcPr>
                </a:tc>
                <a:tc>
                  <a:txBody>
                    <a:bodyPr/>
                    <a:lstStyle/>
                    <a:p>
                      <a:pPr algn="l" fontAlgn="b"/>
                      <a:r>
                        <a:rPr lang="en-US" sz="700" b="0" i="0" u="none" strike="noStrike">
                          <a:solidFill>
                            <a:srgbClr val="EEECE1"/>
                          </a:solidFill>
                          <a:latin typeface="Calibri"/>
                        </a:rPr>
                        <a:t>      </a:t>
                      </a:r>
                    </a:p>
                  </a:txBody>
                  <a:tcPr marL="6317" marR="6317" marT="6317" marB="0" anchor="b">
                    <a:lnL>
                      <a:noFill/>
                    </a:lnL>
                    <a:lnR>
                      <a:noFill/>
                    </a:lnR>
                    <a:lnT>
                      <a:noFill/>
                    </a:lnT>
                    <a:lnB>
                      <a:noFill/>
                    </a:lnB>
                    <a:solidFill>
                      <a:srgbClr val="000000"/>
                    </a:solidFill>
                  </a:tcPr>
                </a:tc>
                <a:tc>
                  <a:txBody>
                    <a:bodyPr/>
                    <a:lstStyle/>
                    <a:p>
                      <a:pPr algn="r" fontAlgn="b"/>
                      <a:r>
                        <a:rPr lang="en-US" sz="700" b="0" i="0" u="none" strike="noStrike">
                          <a:solidFill>
                            <a:srgbClr val="000000"/>
                          </a:solidFill>
                          <a:latin typeface="Calibri"/>
                        </a:rPr>
                        <a:t>124</a:t>
                      </a:r>
                    </a:p>
                  </a:txBody>
                  <a:tcPr marL="6317" marR="6317" marT="6317" marB="0" anchor="b">
                    <a:lnL>
                      <a:noFill/>
                    </a:lnL>
                    <a:lnR>
                      <a:noFill/>
                    </a:lnR>
                    <a:lnT>
                      <a:noFill/>
                    </a:lnT>
                    <a:lnB>
                      <a:noFill/>
                    </a:lnB>
                    <a:solidFill>
                      <a:srgbClr val="EEECE1"/>
                    </a:solidFill>
                  </a:tcPr>
                </a:tc>
                <a:tc>
                  <a:txBody>
                    <a:bodyPr/>
                    <a:lstStyle/>
                    <a:p>
                      <a:pPr algn="r" fontAlgn="b"/>
                      <a:r>
                        <a:rPr lang="en-US" sz="700" b="0" i="0" u="none" strike="noStrike">
                          <a:solidFill>
                            <a:srgbClr val="EEECE1"/>
                          </a:solidFill>
                          <a:latin typeface="Calibri"/>
                        </a:rPr>
                        <a:t>67%</a:t>
                      </a:r>
                    </a:p>
                  </a:txBody>
                  <a:tcPr marL="6317" marR="6317" marT="6317" marB="0" anchor="b">
                    <a:lnL>
                      <a:noFill/>
                    </a:lnL>
                    <a:lnR>
                      <a:noFill/>
                    </a:lnR>
                    <a:lnT>
                      <a:noFill/>
                    </a:lnT>
                    <a:lnB>
                      <a:noFill/>
                    </a:lnB>
                    <a:solidFill>
                      <a:srgbClr val="800000"/>
                    </a:solidFill>
                  </a:tcPr>
                </a:tc>
                <a:tc>
                  <a:txBody>
                    <a:bodyPr/>
                    <a:lstStyle/>
                    <a:p>
                      <a:pPr algn="l" fontAlgn="b"/>
                      <a:r>
                        <a:rPr lang="en-US" sz="700" b="0" i="0" u="none" strike="noStrike">
                          <a:solidFill>
                            <a:srgbClr val="000000"/>
                          </a:solidFill>
                          <a:latin typeface="Calibri"/>
                        </a:rPr>
                        <a:t>        C</a:t>
                      </a:r>
                    </a:p>
                  </a:txBody>
                  <a:tcPr marL="6317" marR="6317" marT="6317" marB="0" anchor="b">
                    <a:lnL>
                      <a:noFill/>
                    </a:lnL>
                    <a:lnR>
                      <a:noFill/>
                    </a:lnR>
                    <a:lnT>
                      <a:noFill/>
                    </a:lnT>
                    <a:lnB>
                      <a:noFill/>
                    </a:lnB>
                  </a:tcPr>
                </a:tc>
                <a:tc>
                  <a:txBody>
                    <a:bodyPr/>
                    <a:lstStyle/>
                    <a:p>
                      <a:pPr algn="l" fontAlgn="b"/>
                      <a:r>
                        <a:rPr lang="en-US" sz="700" b="0" i="0" u="none" strike="noStrike">
                          <a:solidFill>
                            <a:srgbClr val="000000"/>
                          </a:solidFill>
                          <a:latin typeface="Calibri"/>
                        </a:rPr>
                        <a:t> </a:t>
                      </a:r>
                    </a:p>
                  </a:txBody>
                  <a:tcPr marL="6317" marR="6317" marT="6317" marB="0" anchor="b">
                    <a:lnL>
                      <a:noFill/>
                    </a:lnL>
                    <a:lnR>
                      <a:noFill/>
                    </a:lnR>
                    <a:lnT>
                      <a:noFill/>
                    </a:lnT>
                    <a:lnB>
                      <a:noFill/>
                    </a:lnB>
                    <a:solidFill>
                      <a:srgbClr val="000000"/>
                    </a:solidFill>
                  </a:tcPr>
                </a:tc>
                <a:tc>
                  <a:txBody>
                    <a:bodyPr/>
                    <a:lstStyle/>
                    <a:p>
                      <a:pPr algn="r" fontAlgn="b"/>
                      <a:r>
                        <a:rPr lang="en-US" sz="700" b="0" i="0" u="none" strike="noStrike">
                          <a:solidFill>
                            <a:srgbClr val="000000"/>
                          </a:solidFill>
                          <a:latin typeface="Calibri"/>
                        </a:rPr>
                        <a:t>150</a:t>
                      </a:r>
                    </a:p>
                  </a:txBody>
                  <a:tcPr marL="6317" marR="6317" marT="6317" marB="0" anchor="b">
                    <a:lnL>
                      <a:noFill/>
                    </a:lnL>
                    <a:lnR>
                      <a:noFill/>
                    </a:lnR>
                    <a:lnT>
                      <a:noFill/>
                    </a:lnT>
                    <a:lnB>
                      <a:noFill/>
                    </a:lnB>
                    <a:solidFill>
                      <a:srgbClr val="EEECE1"/>
                    </a:solidFill>
                  </a:tcPr>
                </a:tc>
                <a:tc>
                  <a:txBody>
                    <a:bodyPr/>
                    <a:lstStyle/>
                    <a:p>
                      <a:pPr algn="r" fontAlgn="b"/>
                      <a:r>
                        <a:rPr lang="en-US" sz="700" b="0" i="0" u="none" strike="noStrike">
                          <a:solidFill>
                            <a:srgbClr val="EEECE1"/>
                          </a:solidFill>
                          <a:latin typeface="Calibri"/>
                        </a:rPr>
                        <a:t>100%</a:t>
                      </a:r>
                    </a:p>
                  </a:txBody>
                  <a:tcPr marL="6317" marR="6317" marT="6317" marB="0" anchor="b">
                    <a:lnL>
                      <a:noFill/>
                    </a:lnL>
                    <a:lnR>
                      <a:noFill/>
                    </a:lnR>
                    <a:lnT>
                      <a:noFill/>
                    </a:lnT>
                    <a:lnB>
                      <a:noFill/>
                    </a:lnB>
                    <a:solidFill>
                      <a:srgbClr val="002060"/>
                    </a:solidFill>
                  </a:tcPr>
                </a:tc>
                <a:tc>
                  <a:txBody>
                    <a:bodyPr/>
                    <a:lstStyle/>
                    <a:p>
                      <a:pPr algn="l" fontAlgn="b"/>
                      <a:r>
                        <a:rPr lang="en-US" sz="700" b="0" i="0" u="none" strike="noStrike">
                          <a:solidFill>
                            <a:srgbClr val="000000"/>
                          </a:solidFill>
                          <a:latin typeface="Calibri"/>
                        </a:rPr>
                        <a:t>        A+</a:t>
                      </a:r>
                    </a:p>
                  </a:txBody>
                  <a:tcPr marL="6317" marR="6317" marT="6317" marB="0" anchor="b">
                    <a:lnL>
                      <a:noFill/>
                    </a:lnL>
                    <a:lnR>
                      <a:noFill/>
                    </a:lnR>
                    <a:lnT>
                      <a:noFill/>
                    </a:lnT>
                    <a:lnB>
                      <a:noFill/>
                    </a:lnB>
                  </a:tcPr>
                </a:tc>
                <a:tc>
                  <a:txBody>
                    <a:bodyPr/>
                    <a:lstStyle/>
                    <a:p>
                      <a:pPr algn="l" fontAlgn="b"/>
                      <a:r>
                        <a:rPr lang="en-US" sz="700" b="0" i="0" u="none" strike="noStrike">
                          <a:solidFill>
                            <a:srgbClr val="000000"/>
                          </a:solidFill>
                          <a:latin typeface="Calibri"/>
                        </a:rPr>
                        <a:t> </a:t>
                      </a:r>
                    </a:p>
                  </a:txBody>
                  <a:tcPr marL="6317" marR="6317" marT="6317" marB="0" anchor="b">
                    <a:lnL>
                      <a:noFill/>
                    </a:lnL>
                    <a:lnR>
                      <a:noFill/>
                    </a:lnR>
                    <a:lnT>
                      <a:noFill/>
                    </a:lnT>
                    <a:lnB>
                      <a:noFill/>
                    </a:lnB>
                    <a:solidFill>
                      <a:srgbClr val="000000"/>
                    </a:solidFill>
                  </a:tcPr>
                </a:tc>
                <a:tc>
                  <a:txBody>
                    <a:bodyPr/>
                    <a:lstStyle/>
                    <a:p>
                      <a:pPr algn="l" fontAlgn="b"/>
                      <a:endParaRPr lang="en-US" sz="700" b="0" i="0" u="none" strike="noStrike">
                        <a:solidFill>
                          <a:srgbClr val="000000"/>
                        </a:solidFill>
                        <a:latin typeface="Calibri"/>
                      </a:endParaRPr>
                    </a:p>
                  </a:txBody>
                  <a:tcPr marL="6317" marR="6317" marT="6317" marB="0" anchor="b">
                    <a:lnL>
                      <a:noFill/>
                    </a:lnL>
                    <a:lnR>
                      <a:noFill/>
                    </a:lnR>
                    <a:lnT>
                      <a:noFill/>
                    </a:lnT>
                    <a:lnB>
                      <a:noFill/>
                    </a:lnB>
                  </a:tcPr>
                </a:tc>
              </a:tr>
              <a:tr h="242956">
                <a:tc>
                  <a:txBody>
                    <a:bodyPr/>
                    <a:lstStyle/>
                    <a:p>
                      <a:pPr algn="l" fontAlgn="b"/>
                      <a:endParaRPr lang="en-US" sz="700" b="0" i="0" u="none" strike="noStrike">
                        <a:solidFill>
                          <a:srgbClr val="000000"/>
                        </a:solidFill>
                        <a:latin typeface="Calibri"/>
                      </a:endParaRPr>
                    </a:p>
                  </a:txBody>
                  <a:tcPr marL="6317" marR="6317" marT="6317" marB="0" anchor="b">
                    <a:lnL>
                      <a:noFill/>
                    </a:lnL>
                    <a:lnR>
                      <a:noFill/>
                    </a:lnR>
                    <a:lnT>
                      <a:noFill/>
                    </a:lnT>
                    <a:lnB>
                      <a:noFill/>
                    </a:lnB>
                  </a:tcPr>
                </a:tc>
                <a:tc>
                  <a:txBody>
                    <a:bodyPr/>
                    <a:lstStyle/>
                    <a:p>
                      <a:pPr algn="l" fontAlgn="b"/>
                      <a:endParaRPr lang="en-US" sz="700" b="0" i="0" u="none" strike="noStrike">
                        <a:solidFill>
                          <a:srgbClr val="000000"/>
                        </a:solidFill>
                        <a:latin typeface="Calibri"/>
                      </a:endParaRPr>
                    </a:p>
                  </a:txBody>
                  <a:tcPr marL="6317" marR="6317" marT="6317" marB="0" anchor="b">
                    <a:lnL>
                      <a:noFill/>
                    </a:lnL>
                    <a:lnR>
                      <a:noFill/>
                    </a:lnR>
                    <a:lnT>
                      <a:noFill/>
                    </a:lnT>
                    <a:lnB>
                      <a:noFill/>
                    </a:lnB>
                  </a:tcPr>
                </a:tc>
                <a:tc>
                  <a:txBody>
                    <a:bodyPr/>
                    <a:lstStyle/>
                    <a:p>
                      <a:pPr algn="l" fontAlgn="b"/>
                      <a:endParaRPr lang="en-US" sz="700" b="0" i="0" u="none" strike="noStrike">
                        <a:solidFill>
                          <a:srgbClr val="000000"/>
                        </a:solidFill>
                        <a:latin typeface="Calibri"/>
                      </a:endParaRPr>
                    </a:p>
                  </a:txBody>
                  <a:tcPr marL="6317" marR="6317" marT="6317" marB="0" anchor="b">
                    <a:lnL>
                      <a:noFill/>
                    </a:lnL>
                    <a:lnR>
                      <a:noFill/>
                    </a:lnR>
                    <a:lnT>
                      <a:noFill/>
                    </a:lnT>
                    <a:lnB>
                      <a:noFill/>
                    </a:lnB>
                  </a:tcPr>
                </a:tc>
                <a:tc>
                  <a:txBody>
                    <a:bodyPr/>
                    <a:lstStyle/>
                    <a:p>
                      <a:pPr algn="l" fontAlgn="b"/>
                      <a:endParaRPr lang="en-US" sz="700" b="0" i="0" u="none" strike="noStrike">
                        <a:solidFill>
                          <a:srgbClr val="000000"/>
                        </a:solidFill>
                        <a:latin typeface="Calibri"/>
                      </a:endParaRPr>
                    </a:p>
                  </a:txBody>
                  <a:tcPr marL="6317" marR="6317" marT="6317" marB="0" anchor="b">
                    <a:lnL>
                      <a:noFill/>
                    </a:lnL>
                    <a:lnR>
                      <a:noFill/>
                    </a:lnR>
                    <a:lnT>
                      <a:noFill/>
                    </a:lnT>
                    <a:lnB>
                      <a:noFill/>
                    </a:lnB>
                  </a:tcPr>
                </a:tc>
                <a:tc>
                  <a:txBody>
                    <a:bodyPr/>
                    <a:lstStyle/>
                    <a:p>
                      <a:pPr algn="l" fontAlgn="b"/>
                      <a:endParaRPr lang="en-US" sz="700" b="0" i="0" u="none" strike="noStrike">
                        <a:solidFill>
                          <a:srgbClr val="000000"/>
                        </a:solidFill>
                        <a:latin typeface="Calibri"/>
                      </a:endParaRPr>
                    </a:p>
                  </a:txBody>
                  <a:tcPr marL="6317" marR="6317" marT="6317" marB="0" anchor="b">
                    <a:lnL>
                      <a:noFill/>
                    </a:lnL>
                    <a:lnR>
                      <a:noFill/>
                    </a:lnR>
                    <a:lnT>
                      <a:noFill/>
                    </a:lnT>
                    <a:lnB>
                      <a:noFill/>
                    </a:lnB>
                  </a:tcPr>
                </a:tc>
                <a:tc>
                  <a:txBody>
                    <a:bodyPr/>
                    <a:lstStyle/>
                    <a:p>
                      <a:pPr algn="l" fontAlgn="b"/>
                      <a:r>
                        <a:rPr lang="en-US" sz="700" b="0" i="0" u="none" strike="noStrike">
                          <a:solidFill>
                            <a:srgbClr val="000000"/>
                          </a:solidFill>
                          <a:latin typeface="Calibri"/>
                        </a:rPr>
                        <a:t>    Percentages</a:t>
                      </a:r>
                    </a:p>
                  </a:txBody>
                  <a:tcPr marL="6317" marR="6317" marT="6317" marB="0" anchor="b">
                    <a:lnL>
                      <a:noFill/>
                    </a:lnL>
                    <a:lnR>
                      <a:noFill/>
                    </a:lnR>
                    <a:lnT>
                      <a:noFill/>
                    </a:lnT>
                    <a:lnB>
                      <a:noFill/>
                    </a:lnB>
                    <a:solidFill>
                      <a:srgbClr val="FFFF00"/>
                    </a:solidFill>
                  </a:tcPr>
                </a:tc>
                <a:tc>
                  <a:txBody>
                    <a:bodyPr/>
                    <a:lstStyle/>
                    <a:p>
                      <a:pPr algn="r" fontAlgn="b"/>
                      <a:r>
                        <a:rPr lang="en-US" sz="700" b="0" i="0" u="none" strike="noStrike">
                          <a:solidFill>
                            <a:srgbClr val="000000"/>
                          </a:solidFill>
                          <a:latin typeface="Calibri"/>
                        </a:rPr>
                        <a:t>69%</a:t>
                      </a:r>
                    </a:p>
                  </a:txBody>
                  <a:tcPr marL="6317" marR="6317" marT="6317" marB="0" anchor="b">
                    <a:lnL>
                      <a:noFill/>
                    </a:lnL>
                    <a:lnR>
                      <a:noFill/>
                    </a:lnR>
                    <a:lnT>
                      <a:noFill/>
                    </a:lnT>
                    <a:lnB>
                      <a:noFill/>
                    </a:lnB>
                  </a:tcPr>
                </a:tc>
                <a:tc>
                  <a:txBody>
                    <a:bodyPr/>
                    <a:lstStyle/>
                    <a:p>
                      <a:pPr algn="l" fontAlgn="b"/>
                      <a:r>
                        <a:rPr lang="en-US" sz="700" b="0" i="0" u="none" strike="noStrike">
                          <a:solidFill>
                            <a:srgbClr val="000000"/>
                          </a:solidFill>
                          <a:latin typeface="Calibri"/>
                        </a:rPr>
                        <a:t> </a:t>
                      </a:r>
                    </a:p>
                  </a:txBody>
                  <a:tcPr marL="6317" marR="6317" marT="6317" marB="0" anchor="b">
                    <a:lnL>
                      <a:noFill/>
                    </a:lnL>
                    <a:lnR>
                      <a:noFill/>
                    </a:lnR>
                    <a:lnT>
                      <a:noFill/>
                    </a:lnT>
                    <a:lnB>
                      <a:noFill/>
                    </a:lnB>
                    <a:solidFill>
                      <a:srgbClr val="620A0C"/>
                    </a:solidFill>
                  </a:tcPr>
                </a:tc>
                <a:tc>
                  <a:txBody>
                    <a:bodyPr/>
                    <a:lstStyle/>
                    <a:p>
                      <a:pPr algn="l" fontAlgn="b"/>
                      <a:endParaRPr lang="en-US" sz="700" b="0" i="0" u="none" strike="noStrike">
                        <a:solidFill>
                          <a:srgbClr val="000000"/>
                        </a:solidFill>
                        <a:latin typeface="Calibri"/>
                      </a:endParaRPr>
                    </a:p>
                  </a:txBody>
                  <a:tcPr marL="6317" marR="6317" marT="6317" marB="0" anchor="b">
                    <a:lnL>
                      <a:noFill/>
                    </a:lnL>
                    <a:lnR>
                      <a:noFill/>
                    </a:lnR>
                    <a:lnT>
                      <a:noFill/>
                    </a:lnT>
                    <a:lnB>
                      <a:noFill/>
                    </a:lnB>
                  </a:tcPr>
                </a:tc>
                <a:tc>
                  <a:txBody>
                    <a:bodyPr/>
                    <a:lstStyle/>
                    <a:p>
                      <a:pPr algn="l" fontAlgn="b"/>
                      <a:r>
                        <a:rPr lang="en-US" sz="700" b="0" i="0" u="none" strike="noStrike">
                          <a:solidFill>
                            <a:srgbClr val="EEECE1"/>
                          </a:solidFill>
                          <a:latin typeface="Calibri"/>
                        </a:rPr>
                        <a:t>    </a:t>
                      </a:r>
                    </a:p>
                  </a:txBody>
                  <a:tcPr marL="6317" marR="6317" marT="6317" marB="0" anchor="b">
                    <a:lnL>
                      <a:noFill/>
                    </a:lnL>
                    <a:lnR>
                      <a:noFill/>
                    </a:lnR>
                    <a:lnT>
                      <a:noFill/>
                    </a:lnT>
                    <a:lnB>
                      <a:noFill/>
                    </a:lnB>
                    <a:solidFill>
                      <a:srgbClr val="000000"/>
                    </a:solidFill>
                  </a:tcPr>
                </a:tc>
                <a:tc>
                  <a:txBody>
                    <a:bodyPr/>
                    <a:lstStyle/>
                    <a:p>
                      <a:pPr algn="r" fontAlgn="b"/>
                      <a:r>
                        <a:rPr lang="en-US" sz="700" b="0" i="0" u="none" strike="noStrike">
                          <a:solidFill>
                            <a:srgbClr val="000000"/>
                          </a:solidFill>
                          <a:latin typeface="Calibri"/>
                        </a:rPr>
                        <a:t>52%</a:t>
                      </a:r>
                    </a:p>
                  </a:txBody>
                  <a:tcPr marL="6317" marR="6317" marT="6317" marB="0" anchor="b">
                    <a:lnL>
                      <a:noFill/>
                    </a:lnL>
                    <a:lnR>
                      <a:noFill/>
                    </a:lnR>
                    <a:lnT>
                      <a:noFill/>
                    </a:lnT>
                    <a:lnB>
                      <a:noFill/>
                    </a:lnB>
                  </a:tcPr>
                </a:tc>
                <a:tc>
                  <a:txBody>
                    <a:bodyPr/>
                    <a:lstStyle/>
                    <a:p>
                      <a:pPr algn="l" fontAlgn="b"/>
                      <a:r>
                        <a:rPr lang="en-US" sz="700" b="0" i="0" u="none" strike="noStrike">
                          <a:solidFill>
                            <a:srgbClr val="000000"/>
                          </a:solidFill>
                          <a:latin typeface="Calibri"/>
                        </a:rPr>
                        <a:t> </a:t>
                      </a:r>
                    </a:p>
                  </a:txBody>
                  <a:tcPr marL="6317" marR="6317" marT="6317" marB="0" anchor="b">
                    <a:lnL>
                      <a:noFill/>
                    </a:lnL>
                    <a:lnR>
                      <a:noFill/>
                    </a:lnR>
                    <a:lnT>
                      <a:noFill/>
                    </a:lnT>
                    <a:lnB>
                      <a:noFill/>
                    </a:lnB>
                    <a:solidFill>
                      <a:srgbClr val="FF0000"/>
                    </a:solidFill>
                  </a:tcPr>
                </a:tc>
                <a:tc>
                  <a:txBody>
                    <a:bodyPr/>
                    <a:lstStyle/>
                    <a:p>
                      <a:pPr algn="l" fontAlgn="b"/>
                      <a:endParaRPr lang="en-US" sz="700" b="0" i="0" u="none" strike="noStrike">
                        <a:solidFill>
                          <a:srgbClr val="000000"/>
                        </a:solidFill>
                        <a:latin typeface="Calibri"/>
                      </a:endParaRPr>
                    </a:p>
                  </a:txBody>
                  <a:tcPr marL="6317" marR="6317" marT="6317" marB="0" anchor="b">
                    <a:lnL>
                      <a:noFill/>
                    </a:lnL>
                    <a:lnR>
                      <a:noFill/>
                    </a:lnR>
                    <a:lnT>
                      <a:noFill/>
                    </a:lnT>
                    <a:lnB>
                      <a:noFill/>
                    </a:lnB>
                  </a:tcPr>
                </a:tc>
                <a:tc>
                  <a:txBody>
                    <a:bodyPr/>
                    <a:lstStyle/>
                    <a:p>
                      <a:pPr algn="l" fontAlgn="b"/>
                      <a:r>
                        <a:rPr lang="en-US" sz="700" b="0" i="0" u="none" strike="noStrike">
                          <a:solidFill>
                            <a:srgbClr val="EEECE1"/>
                          </a:solidFill>
                          <a:latin typeface="Calibri"/>
                        </a:rPr>
                        <a:t>      </a:t>
                      </a:r>
                    </a:p>
                  </a:txBody>
                  <a:tcPr marL="6317" marR="6317" marT="6317" marB="0" anchor="b">
                    <a:lnL>
                      <a:noFill/>
                    </a:lnL>
                    <a:lnR>
                      <a:noFill/>
                    </a:lnR>
                    <a:lnT>
                      <a:noFill/>
                    </a:lnT>
                    <a:lnB>
                      <a:noFill/>
                    </a:lnB>
                    <a:solidFill>
                      <a:srgbClr val="000000"/>
                    </a:solidFill>
                  </a:tcPr>
                </a:tc>
                <a:tc>
                  <a:txBody>
                    <a:bodyPr/>
                    <a:lstStyle/>
                    <a:p>
                      <a:pPr algn="r" fontAlgn="b"/>
                      <a:r>
                        <a:rPr lang="en-US" sz="700" b="0" i="0" u="none" strike="noStrike">
                          <a:solidFill>
                            <a:srgbClr val="000000"/>
                          </a:solidFill>
                          <a:latin typeface="Calibri"/>
                        </a:rPr>
                        <a:t>67%</a:t>
                      </a:r>
                    </a:p>
                  </a:txBody>
                  <a:tcPr marL="6317" marR="6317" marT="6317" marB="0" anchor="b">
                    <a:lnL>
                      <a:noFill/>
                    </a:lnL>
                    <a:lnR>
                      <a:noFill/>
                    </a:lnR>
                    <a:lnT>
                      <a:noFill/>
                    </a:lnT>
                    <a:lnB>
                      <a:noFill/>
                    </a:lnB>
                  </a:tcPr>
                </a:tc>
                <a:tc>
                  <a:txBody>
                    <a:bodyPr/>
                    <a:lstStyle/>
                    <a:p>
                      <a:pPr algn="l" fontAlgn="b"/>
                      <a:r>
                        <a:rPr lang="en-US" sz="700" b="0" i="0" u="none" strike="noStrike">
                          <a:solidFill>
                            <a:srgbClr val="000000"/>
                          </a:solidFill>
                          <a:latin typeface="Calibri"/>
                        </a:rPr>
                        <a:t> </a:t>
                      </a:r>
                    </a:p>
                  </a:txBody>
                  <a:tcPr marL="6317" marR="6317" marT="6317" marB="0" anchor="b">
                    <a:lnL>
                      <a:noFill/>
                    </a:lnL>
                    <a:lnR>
                      <a:noFill/>
                    </a:lnR>
                    <a:lnT>
                      <a:noFill/>
                    </a:lnT>
                    <a:lnB>
                      <a:noFill/>
                    </a:lnB>
                    <a:solidFill>
                      <a:srgbClr val="800000"/>
                    </a:solidFill>
                  </a:tcPr>
                </a:tc>
                <a:tc>
                  <a:txBody>
                    <a:bodyPr/>
                    <a:lstStyle/>
                    <a:p>
                      <a:pPr algn="l" fontAlgn="b"/>
                      <a:endParaRPr lang="en-US" sz="700" b="0" i="0" u="none" strike="noStrike">
                        <a:solidFill>
                          <a:srgbClr val="000000"/>
                        </a:solidFill>
                        <a:latin typeface="Calibri"/>
                      </a:endParaRPr>
                    </a:p>
                  </a:txBody>
                  <a:tcPr marL="6317" marR="6317" marT="6317" marB="0" anchor="b">
                    <a:lnL>
                      <a:noFill/>
                    </a:lnL>
                    <a:lnR>
                      <a:noFill/>
                    </a:lnR>
                    <a:lnT>
                      <a:noFill/>
                    </a:lnT>
                    <a:lnB>
                      <a:noFill/>
                    </a:lnB>
                  </a:tcPr>
                </a:tc>
                <a:tc>
                  <a:txBody>
                    <a:bodyPr/>
                    <a:lstStyle/>
                    <a:p>
                      <a:pPr algn="l" fontAlgn="b"/>
                      <a:r>
                        <a:rPr lang="en-US" sz="700" b="0" i="0" u="none" strike="noStrike">
                          <a:solidFill>
                            <a:srgbClr val="000000"/>
                          </a:solidFill>
                          <a:latin typeface="Calibri"/>
                        </a:rPr>
                        <a:t> </a:t>
                      </a:r>
                    </a:p>
                  </a:txBody>
                  <a:tcPr marL="6317" marR="6317" marT="6317" marB="0" anchor="b">
                    <a:lnL>
                      <a:noFill/>
                    </a:lnL>
                    <a:lnR>
                      <a:noFill/>
                    </a:lnR>
                    <a:lnT>
                      <a:noFill/>
                    </a:lnT>
                    <a:lnB>
                      <a:noFill/>
                    </a:lnB>
                    <a:solidFill>
                      <a:srgbClr val="000000"/>
                    </a:solidFill>
                  </a:tcPr>
                </a:tc>
                <a:tc>
                  <a:txBody>
                    <a:bodyPr/>
                    <a:lstStyle/>
                    <a:p>
                      <a:pPr algn="r" fontAlgn="b"/>
                      <a:r>
                        <a:rPr lang="en-US" sz="700" b="0" i="0" u="none" strike="noStrike">
                          <a:solidFill>
                            <a:srgbClr val="000000"/>
                          </a:solidFill>
                          <a:latin typeface="Calibri"/>
                        </a:rPr>
                        <a:t>100%</a:t>
                      </a:r>
                    </a:p>
                  </a:txBody>
                  <a:tcPr marL="6317" marR="6317" marT="6317" marB="0" anchor="b">
                    <a:lnL>
                      <a:noFill/>
                    </a:lnL>
                    <a:lnR>
                      <a:noFill/>
                    </a:lnR>
                    <a:lnT>
                      <a:noFill/>
                    </a:lnT>
                    <a:lnB>
                      <a:noFill/>
                    </a:lnB>
                  </a:tcPr>
                </a:tc>
                <a:tc>
                  <a:txBody>
                    <a:bodyPr/>
                    <a:lstStyle/>
                    <a:p>
                      <a:pPr algn="l" fontAlgn="b"/>
                      <a:r>
                        <a:rPr lang="en-US" sz="700" b="0" i="0" u="none" strike="noStrike">
                          <a:solidFill>
                            <a:srgbClr val="000000"/>
                          </a:solidFill>
                          <a:latin typeface="Calibri"/>
                        </a:rPr>
                        <a:t> </a:t>
                      </a:r>
                    </a:p>
                  </a:txBody>
                  <a:tcPr marL="6317" marR="6317" marT="6317" marB="0" anchor="b">
                    <a:lnL>
                      <a:noFill/>
                    </a:lnL>
                    <a:lnR>
                      <a:noFill/>
                    </a:lnR>
                    <a:lnT>
                      <a:noFill/>
                    </a:lnT>
                    <a:lnB>
                      <a:noFill/>
                    </a:lnB>
                    <a:solidFill>
                      <a:srgbClr val="002060"/>
                    </a:solidFill>
                  </a:tcPr>
                </a:tc>
                <a:tc>
                  <a:txBody>
                    <a:bodyPr/>
                    <a:lstStyle/>
                    <a:p>
                      <a:pPr algn="l" fontAlgn="b"/>
                      <a:endParaRPr lang="en-US" sz="700" b="0" i="0" u="none" strike="noStrike">
                        <a:solidFill>
                          <a:srgbClr val="000000"/>
                        </a:solidFill>
                        <a:latin typeface="Calibri"/>
                      </a:endParaRPr>
                    </a:p>
                  </a:txBody>
                  <a:tcPr marL="6317" marR="6317" marT="6317" marB="0" anchor="b">
                    <a:lnL>
                      <a:noFill/>
                    </a:lnL>
                    <a:lnR>
                      <a:noFill/>
                    </a:lnR>
                    <a:lnT>
                      <a:noFill/>
                    </a:lnT>
                    <a:lnB>
                      <a:noFill/>
                    </a:lnB>
                  </a:tcPr>
                </a:tc>
                <a:tc>
                  <a:txBody>
                    <a:bodyPr/>
                    <a:lstStyle/>
                    <a:p>
                      <a:pPr algn="l" fontAlgn="b"/>
                      <a:r>
                        <a:rPr lang="en-US" sz="700" b="0" i="0" u="none" strike="noStrike">
                          <a:solidFill>
                            <a:srgbClr val="000000"/>
                          </a:solidFill>
                          <a:latin typeface="Calibri"/>
                        </a:rPr>
                        <a:t> </a:t>
                      </a:r>
                    </a:p>
                  </a:txBody>
                  <a:tcPr marL="6317" marR="6317" marT="6317" marB="0" anchor="b">
                    <a:lnL>
                      <a:noFill/>
                    </a:lnL>
                    <a:lnR>
                      <a:noFill/>
                    </a:lnR>
                    <a:lnT>
                      <a:noFill/>
                    </a:lnT>
                    <a:lnB>
                      <a:noFill/>
                    </a:lnB>
                    <a:solidFill>
                      <a:srgbClr val="000000"/>
                    </a:solidFill>
                  </a:tcPr>
                </a:tc>
                <a:tc>
                  <a:txBody>
                    <a:bodyPr/>
                    <a:lstStyle/>
                    <a:p>
                      <a:pPr algn="l" fontAlgn="b"/>
                      <a:endParaRPr lang="en-US" sz="700" b="0" i="0" u="none" strike="noStrike">
                        <a:solidFill>
                          <a:srgbClr val="000000"/>
                        </a:solidFill>
                        <a:latin typeface="Calibri"/>
                      </a:endParaRPr>
                    </a:p>
                  </a:txBody>
                  <a:tcPr marL="6317" marR="6317" marT="6317" marB="0" anchor="b">
                    <a:lnL>
                      <a:noFill/>
                    </a:lnL>
                    <a:lnR>
                      <a:noFill/>
                    </a:lnR>
                    <a:lnT>
                      <a:noFill/>
                    </a:lnT>
                    <a:lnB>
                      <a:noFill/>
                    </a:lnB>
                  </a:tcPr>
                </a:tc>
              </a:tr>
              <a:tr h="242956">
                <a:tc>
                  <a:txBody>
                    <a:bodyPr/>
                    <a:lstStyle/>
                    <a:p>
                      <a:pPr algn="l" fontAlgn="b"/>
                      <a:endParaRPr lang="en-US" sz="700" b="0" i="0" u="none" strike="noStrike">
                        <a:solidFill>
                          <a:srgbClr val="000000"/>
                        </a:solidFill>
                        <a:latin typeface="Calibri"/>
                      </a:endParaRPr>
                    </a:p>
                  </a:txBody>
                  <a:tcPr marL="6317" marR="6317" marT="6317" marB="0" anchor="b">
                    <a:lnL>
                      <a:noFill/>
                    </a:lnL>
                    <a:lnR>
                      <a:noFill/>
                    </a:lnR>
                    <a:lnT>
                      <a:noFill/>
                    </a:lnT>
                    <a:lnB>
                      <a:noFill/>
                    </a:lnB>
                  </a:tcPr>
                </a:tc>
                <a:tc>
                  <a:txBody>
                    <a:bodyPr/>
                    <a:lstStyle/>
                    <a:p>
                      <a:pPr algn="l" fontAlgn="b"/>
                      <a:endParaRPr lang="en-US" sz="700" b="0" i="0" u="none" strike="noStrike">
                        <a:solidFill>
                          <a:srgbClr val="000000"/>
                        </a:solidFill>
                        <a:latin typeface="Calibri"/>
                      </a:endParaRPr>
                    </a:p>
                  </a:txBody>
                  <a:tcPr marL="6317" marR="6317" marT="6317" marB="0" anchor="b">
                    <a:lnL>
                      <a:noFill/>
                    </a:lnL>
                    <a:lnR>
                      <a:noFill/>
                    </a:lnR>
                    <a:lnT>
                      <a:noFill/>
                    </a:lnT>
                    <a:lnB>
                      <a:noFill/>
                    </a:lnB>
                  </a:tcPr>
                </a:tc>
                <a:tc>
                  <a:txBody>
                    <a:bodyPr/>
                    <a:lstStyle/>
                    <a:p>
                      <a:pPr algn="l" fontAlgn="b"/>
                      <a:endParaRPr lang="en-US" sz="700" b="0" i="0" u="none" strike="noStrike">
                        <a:solidFill>
                          <a:srgbClr val="000000"/>
                        </a:solidFill>
                        <a:latin typeface="Calibri"/>
                      </a:endParaRPr>
                    </a:p>
                  </a:txBody>
                  <a:tcPr marL="6317" marR="6317" marT="6317" marB="0" anchor="b">
                    <a:lnL>
                      <a:noFill/>
                    </a:lnL>
                    <a:lnR>
                      <a:noFill/>
                    </a:lnR>
                    <a:lnT>
                      <a:noFill/>
                    </a:lnT>
                    <a:lnB>
                      <a:noFill/>
                    </a:lnB>
                  </a:tcPr>
                </a:tc>
                <a:tc>
                  <a:txBody>
                    <a:bodyPr/>
                    <a:lstStyle/>
                    <a:p>
                      <a:pPr algn="l" fontAlgn="b"/>
                      <a:endParaRPr lang="en-US" sz="700" b="0" i="0" u="none" strike="noStrike">
                        <a:solidFill>
                          <a:srgbClr val="000000"/>
                        </a:solidFill>
                        <a:latin typeface="Calibri"/>
                      </a:endParaRPr>
                    </a:p>
                  </a:txBody>
                  <a:tcPr marL="6317" marR="6317" marT="6317" marB="0" anchor="b">
                    <a:lnL>
                      <a:noFill/>
                    </a:lnL>
                    <a:lnR>
                      <a:noFill/>
                    </a:lnR>
                    <a:lnT>
                      <a:noFill/>
                    </a:lnT>
                    <a:lnB>
                      <a:noFill/>
                    </a:lnB>
                  </a:tcPr>
                </a:tc>
                <a:tc>
                  <a:txBody>
                    <a:bodyPr/>
                    <a:lstStyle/>
                    <a:p>
                      <a:pPr algn="l" fontAlgn="b"/>
                      <a:endParaRPr lang="en-US" sz="700" b="0" i="0" u="none" strike="noStrike">
                        <a:solidFill>
                          <a:srgbClr val="000000"/>
                        </a:solidFill>
                        <a:latin typeface="Calibri"/>
                      </a:endParaRPr>
                    </a:p>
                  </a:txBody>
                  <a:tcPr marL="6317" marR="6317" marT="6317" marB="0" anchor="b">
                    <a:lnL>
                      <a:noFill/>
                    </a:lnL>
                    <a:lnR>
                      <a:noFill/>
                    </a:lnR>
                    <a:lnT>
                      <a:noFill/>
                    </a:lnT>
                    <a:lnB>
                      <a:noFill/>
                    </a:lnB>
                  </a:tcPr>
                </a:tc>
                <a:tc>
                  <a:txBody>
                    <a:bodyPr/>
                    <a:lstStyle/>
                    <a:p>
                      <a:pPr algn="l" fontAlgn="b"/>
                      <a:r>
                        <a:rPr lang="en-US" sz="700" b="0" i="0" u="none" strike="noStrike">
                          <a:solidFill>
                            <a:srgbClr val="000000"/>
                          </a:solidFill>
                          <a:latin typeface="Calibri"/>
                        </a:rPr>
                        <a:t>         Target</a:t>
                      </a:r>
                    </a:p>
                  </a:txBody>
                  <a:tcPr marL="6317" marR="6317" marT="6317" marB="0" anchor="b">
                    <a:lnL>
                      <a:noFill/>
                    </a:lnL>
                    <a:lnR>
                      <a:noFill/>
                    </a:lnR>
                    <a:lnT>
                      <a:noFill/>
                    </a:lnT>
                    <a:lnB>
                      <a:noFill/>
                    </a:lnB>
                    <a:solidFill>
                      <a:srgbClr val="FFFF00"/>
                    </a:solidFill>
                  </a:tcPr>
                </a:tc>
                <a:tc>
                  <a:txBody>
                    <a:bodyPr/>
                    <a:lstStyle/>
                    <a:p>
                      <a:pPr algn="r" fontAlgn="b"/>
                      <a:r>
                        <a:rPr lang="en-US" sz="700" b="0" i="0" u="none" strike="noStrike">
                          <a:solidFill>
                            <a:srgbClr val="000000"/>
                          </a:solidFill>
                          <a:latin typeface="Calibri"/>
                        </a:rPr>
                        <a:t>250</a:t>
                      </a:r>
                    </a:p>
                  </a:txBody>
                  <a:tcPr marL="6317" marR="6317" marT="6317" marB="0" anchor="b">
                    <a:lnL>
                      <a:noFill/>
                    </a:lnL>
                    <a:lnR>
                      <a:noFill/>
                    </a:lnR>
                    <a:lnT>
                      <a:noFill/>
                    </a:lnT>
                    <a:lnB>
                      <a:noFill/>
                    </a:lnB>
                  </a:tcPr>
                </a:tc>
                <a:tc>
                  <a:txBody>
                    <a:bodyPr/>
                    <a:lstStyle/>
                    <a:p>
                      <a:pPr algn="l" fontAlgn="b"/>
                      <a:r>
                        <a:rPr lang="en-US" sz="700" b="0" i="0" u="none" strike="noStrike">
                          <a:solidFill>
                            <a:srgbClr val="000000"/>
                          </a:solidFill>
                          <a:latin typeface="Calibri"/>
                        </a:rPr>
                        <a:t> </a:t>
                      </a:r>
                    </a:p>
                  </a:txBody>
                  <a:tcPr marL="6317" marR="6317" marT="6317" marB="0" anchor="b">
                    <a:lnL>
                      <a:noFill/>
                    </a:lnL>
                    <a:lnR>
                      <a:noFill/>
                    </a:lnR>
                    <a:lnT>
                      <a:noFill/>
                    </a:lnT>
                    <a:lnB>
                      <a:noFill/>
                    </a:lnB>
                    <a:solidFill>
                      <a:srgbClr val="FF0000"/>
                    </a:solidFill>
                  </a:tcPr>
                </a:tc>
                <a:tc>
                  <a:txBody>
                    <a:bodyPr/>
                    <a:lstStyle/>
                    <a:p>
                      <a:pPr algn="l" fontAlgn="b"/>
                      <a:endParaRPr lang="en-US" sz="700" b="0" i="0" u="none" strike="noStrike">
                        <a:solidFill>
                          <a:srgbClr val="000000"/>
                        </a:solidFill>
                        <a:latin typeface="Calibri"/>
                      </a:endParaRPr>
                    </a:p>
                  </a:txBody>
                  <a:tcPr marL="6317" marR="6317" marT="6317" marB="0" anchor="b">
                    <a:lnL>
                      <a:noFill/>
                    </a:lnL>
                    <a:lnR>
                      <a:noFill/>
                    </a:lnR>
                    <a:lnT>
                      <a:noFill/>
                    </a:lnT>
                    <a:lnB>
                      <a:noFill/>
                    </a:lnB>
                  </a:tcPr>
                </a:tc>
                <a:tc>
                  <a:txBody>
                    <a:bodyPr/>
                    <a:lstStyle/>
                    <a:p>
                      <a:pPr algn="l" fontAlgn="b"/>
                      <a:r>
                        <a:rPr lang="en-US" sz="700" b="0" i="0" u="none" strike="noStrike">
                          <a:solidFill>
                            <a:srgbClr val="EEECE1"/>
                          </a:solidFill>
                          <a:latin typeface="Calibri"/>
                        </a:rPr>
                        <a:t>    </a:t>
                      </a:r>
                    </a:p>
                  </a:txBody>
                  <a:tcPr marL="6317" marR="6317" marT="6317" marB="0" anchor="b">
                    <a:lnL>
                      <a:noFill/>
                    </a:lnL>
                    <a:lnR>
                      <a:noFill/>
                    </a:lnR>
                    <a:lnT>
                      <a:noFill/>
                    </a:lnT>
                    <a:lnB>
                      <a:noFill/>
                    </a:lnB>
                    <a:solidFill>
                      <a:srgbClr val="000000"/>
                    </a:solidFill>
                  </a:tcPr>
                </a:tc>
                <a:tc>
                  <a:txBody>
                    <a:bodyPr/>
                    <a:lstStyle/>
                    <a:p>
                      <a:pPr algn="r" fontAlgn="b"/>
                      <a:r>
                        <a:rPr lang="en-US" sz="700" b="0" i="0" u="none" strike="noStrike">
                          <a:solidFill>
                            <a:srgbClr val="000000"/>
                          </a:solidFill>
                          <a:latin typeface="Calibri"/>
                        </a:rPr>
                        <a:t>150</a:t>
                      </a:r>
                    </a:p>
                  </a:txBody>
                  <a:tcPr marL="6317" marR="6317" marT="6317" marB="0" anchor="b">
                    <a:lnL>
                      <a:noFill/>
                    </a:lnL>
                    <a:lnR>
                      <a:noFill/>
                    </a:lnR>
                    <a:lnT>
                      <a:noFill/>
                    </a:lnT>
                    <a:lnB>
                      <a:noFill/>
                    </a:lnB>
                  </a:tcPr>
                </a:tc>
                <a:tc>
                  <a:txBody>
                    <a:bodyPr/>
                    <a:lstStyle/>
                    <a:p>
                      <a:pPr algn="l" fontAlgn="b"/>
                      <a:r>
                        <a:rPr lang="en-US" sz="700" b="0" i="0" u="none" strike="noStrike">
                          <a:solidFill>
                            <a:srgbClr val="000000"/>
                          </a:solidFill>
                          <a:latin typeface="Calibri"/>
                        </a:rPr>
                        <a:t> </a:t>
                      </a:r>
                    </a:p>
                  </a:txBody>
                  <a:tcPr marL="6317" marR="6317" marT="6317" marB="0" anchor="b">
                    <a:lnL>
                      <a:noFill/>
                    </a:lnL>
                    <a:lnR>
                      <a:noFill/>
                    </a:lnR>
                    <a:lnT>
                      <a:noFill/>
                    </a:lnT>
                    <a:lnB>
                      <a:noFill/>
                    </a:lnB>
                    <a:solidFill>
                      <a:srgbClr val="4F6228"/>
                    </a:solidFill>
                  </a:tcPr>
                </a:tc>
                <a:tc>
                  <a:txBody>
                    <a:bodyPr/>
                    <a:lstStyle/>
                    <a:p>
                      <a:pPr algn="l" fontAlgn="b"/>
                      <a:endParaRPr lang="en-US" sz="700" b="0" i="0" u="none" strike="noStrike">
                        <a:solidFill>
                          <a:srgbClr val="000000"/>
                        </a:solidFill>
                        <a:latin typeface="Calibri"/>
                      </a:endParaRPr>
                    </a:p>
                  </a:txBody>
                  <a:tcPr marL="6317" marR="6317" marT="6317" marB="0" anchor="b">
                    <a:lnL>
                      <a:noFill/>
                    </a:lnL>
                    <a:lnR>
                      <a:noFill/>
                    </a:lnR>
                    <a:lnT>
                      <a:noFill/>
                    </a:lnT>
                    <a:lnB>
                      <a:noFill/>
                    </a:lnB>
                  </a:tcPr>
                </a:tc>
                <a:tc>
                  <a:txBody>
                    <a:bodyPr/>
                    <a:lstStyle/>
                    <a:p>
                      <a:pPr algn="l" fontAlgn="b"/>
                      <a:r>
                        <a:rPr lang="en-US" sz="700" b="0" i="0" u="none" strike="noStrike">
                          <a:solidFill>
                            <a:srgbClr val="EEECE1"/>
                          </a:solidFill>
                          <a:latin typeface="Calibri"/>
                        </a:rPr>
                        <a:t>      </a:t>
                      </a:r>
                    </a:p>
                  </a:txBody>
                  <a:tcPr marL="6317" marR="6317" marT="6317" marB="0" anchor="b">
                    <a:lnL>
                      <a:noFill/>
                    </a:lnL>
                    <a:lnR>
                      <a:noFill/>
                    </a:lnR>
                    <a:lnT>
                      <a:noFill/>
                    </a:lnT>
                    <a:lnB>
                      <a:noFill/>
                    </a:lnB>
                    <a:solidFill>
                      <a:srgbClr val="000000"/>
                    </a:solidFill>
                  </a:tcPr>
                </a:tc>
                <a:tc>
                  <a:txBody>
                    <a:bodyPr/>
                    <a:lstStyle/>
                    <a:p>
                      <a:pPr algn="r" fontAlgn="b"/>
                      <a:r>
                        <a:rPr lang="en-US" sz="700" b="0" i="0" u="none" strike="noStrike">
                          <a:solidFill>
                            <a:srgbClr val="000000"/>
                          </a:solidFill>
                          <a:latin typeface="Calibri"/>
                        </a:rPr>
                        <a:t>91</a:t>
                      </a:r>
                    </a:p>
                  </a:txBody>
                  <a:tcPr marL="6317" marR="6317" marT="6317" marB="0" anchor="b">
                    <a:lnL>
                      <a:noFill/>
                    </a:lnL>
                    <a:lnR>
                      <a:noFill/>
                    </a:lnR>
                    <a:lnT>
                      <a:noFill/>
                    </a:lnT>
                    <a:lnB>
                      <a:noFill/>
                    </a:lnB>
                  </a:tcPr>
                </a:tc>
                <a:tc>
                  <a:txBody>
                    <a:bodyPr/>
                    <a:lstStyle/>
                    <a:p>
                      <a:pPr algn="l" fontAlgn="b"/>
                      <a:r>
                        <a:rPr lang="en-US" sz="700" b="0" i="0" u="none" strike="noStrike">
                          <a:solidFill>
                            <a:srgbClr val="000000"/>
                          </a:solidFill>
                          <a:latin typeface="Calibri"/>
                        </a:rPr>
                        <a:t> </a:t>
                      </a:r>
                    </a:p>
                  </a:txBody>
                  <a:tcPr marL="6317" marR="6317" marT="6317" marB="0" anchor="b">
                    <a:lnL>
                      <a:noFill/>
                    </a:lnL>
                    <a:lnR>
                      <a:noFill/>
                    </a:lnR>
                    <a:lnT>
                      <a:noFill/>
                    </a:lnT>
                    <a:lnB>
                      <a:noFill/>
                    </a:lnB>
                    <a:solidFill>
                      <a:srgbClr val="993300"/>
                    </a:solidFill>
                  </a:tcPr>
                </a:tc>
                <a:tc>
                  <a:txBody>
                    <a:bodyPr/>
                    <a:lstStyle/>
                    <a:p>
                      <a:pPr algn="l" fontAlgn="b"/>
                      <a:endParaRPr lang="en-US" sz="700" b="0" i="0" u="none" strike="noStrike">
                        <a:solidFill>
                          <a:srgbClr val="000000"/>
                        </a:solidFill>
                        <a:latin typeface="Calibri"/>
                      </a:endParaRPr>
                    </a:p>
                  </a:txBody>
                  <a:tcPr marL="6317" marR="6317" marT="6317" marB="0" anchor="b">
                    <a:lnL>
                      <a:noFill/>
                    </a:lnL>
                    <a:lnR>
                      <a:noFill/>
                    </a:lnR>
                    <a:lnT>
                      <a:noFill/>
                    </a:lnT>
                    <a:lnB>
                      <a:noFill/>
                    </a:lnB>
                  </a:tcPr>
                </a:tc>
                <a:tc>
                  <a:txBody>
                    <a:bodyPr/>
                    <a:lstStyle/>
                    <a:p>
                      <a:pPr algn="l" fontAlgn="b"/>
                      <a:r>
                        <a:rPr lang="en-US" sz="700" b="0" i="0" u="none" strike="noStrike">
                          <a:solidFill>
                            <a:srgbClr val="000000"/>
                          </a:solidFill>
                          <a:latin typeface="Calibri"/>
                        </a:rPr>
                        <a:t> </a:t>
                      </a:r>
                    </a:p>
                  </a:txBody>
                  <a:tcPr marL="6317" marR="6317" marT="6317" marB="0" anchor="b">
                    <a:lnL>
                      <a:noFill/>
                    </a:lnL>
                    <a:lnR>
                      <a:noFill/>
                    </a:lnR>
                    <a:lnT>
                      <a:noFill/>
                    </a:lnT>
                    <a:lnB>
                      <a:noFill/>
                    </a:lnB>
                    <a:solidFill>
                      <a:srgbClr val="000000"/>
                    </a:solidFill>
                  </a:tcPr>
                </a:tc>
                <a:tc>
                  <a:txBody>
                    <a:bodyPr/>
                    <a:lstStyle/>
                    <a:p>
                      <a:pPr algn="r" fontAlgn="b"/>
                      <a:r>
                        <a:rPr lang="en-US" sz="700" b="0" i="0" u="none" strike="noStrike">
                          <a:solidFill>
                            <a:srgbClr val="000000"/>
                          </a:solidFill>
                          <a:latin typeface="Calibri"/>
                        </a:rPr>
                        <a:t>200</a:t>
                      </a:r>
                    </a:p>
                  </a:txBody>
                  <a:tcPr marL="6317" marR="6317" marT="6317" marB="0" anchor="b">
                    <a:lnL>
                      <a:noFill/>
                    </a:lnL>
                    <a:lnR>
                      <a:noFill/>
                    </a:lnR>
                    <a:lnT>
                      <a:noFill/>
                    </a:lnT>
                    <a:lnB>
                      <a:noFill/>
                    </a:lnB>
                  </a:tcPr>
                </a:tc>
                <a:tc>
                  <a:txBody>
                    <a:bodyPr/>
                    <a:lstStyle/>
                    <a:p>
                      <a:pPr algn="l" fontAlgn="b"/>
                      <a:r>
                        <a:rPr lang="en-US" sz="700" b="0" i="0" u="none" strike="noStrike">
                          <a:solidFill>
                            <a:srgbClr val="000000"/>
                          </a:solidFill>
                          <a:latin typeface="Calibri"/>
                        </a:rPr>
                        <a:t> </a:t>
                      </a:r>
                    </a:p>
                  </a:txBody>
                  <a:tcPr marL="6317" marR="6317" marT="6317" marB="0" anchor="b">
                    <a:lnL>
                      <a:noFill/>
                    </a:lnL>
                    <a:lnR>
                      <a:noFill/>
                    </a:lnR>
                    <a:lnT>
                      <a:noFill/>
                    </a:lnT>
                    <a:lnB>
                      <a:noFill/>
                    </a:lnB>
                    <a:solidFill>
                      <a:srgbClr val="4F6228"/>
                    </a:solidFill>
                  </a:tcPr>
                </a:tc>
                <a:tc>
                  <a:txBody>
                    <a:bodyPr/>
                    <a:lstStyle/>
                    <a:p>
                      <a:pPr algn="l" fontAlgn="b"/>
                      <a:endParaRPr lang="en-US" sz="700" b="0" i="0" u="none" strike="noStrike">
                        <a:solidFill>
                          <a:srgbClr val="000000"/>
                        </a:solidFill>
                        <a:latin typeface="Calibri"/>
                      </a:endParaRPr>
                    </a:p>
                  </a:txBody>
                  <a:tcPr marL="6317" marR="6317" marT="6317" marB="0" anchor="b">
                    <a:lnL>
                      <a:noFill/>
                    </a:lnL>
                    <a:lnR>
                      <a:noFill/>
                    </a:lnR>
                    <a:lnT>
                      <a:noFill/>
                    </a:lnT>
                    <a:lnB>
                      <a:noFill/>
                    </a:lnB>
                  </a:tcPr>
                </a:tc>
                <a:tc>
                  <a:txBody>
                    <a:bodyPr/>
                    <a:lstStyle/>
                    <a:p>
                      <a:pPr algn="l" fontAlgn="b"/>
                      <a:r>
                        <a:rPr lang="en-US" sz="700" b="0" i="0" u="none" strike="noStrike">
                          <a:solidFill>
                            <a:srgbClr val="000000"/>
                          </a:solidFill>
                          <a:latin typeface="Calibri"/>
                        </a:rPr>
                        <a:t> </a:t>
                      </a:r>
                    </a:p>
                  </a:txBody>
                  <a:tcPr marL="6317" marR="6317" marT="6317" marB="0" anchor="b">
                    <a:lnL>
                      <a:noFill/>
                    </a:lnL>
                    <a:lnR>
                      <a:noFill/>
                    </a:lnR>
                    <a:lnT>
                      <a:noFill/>
                    </a:lnT>
                    <a:lnB>
                      <a:noFill/>
                    </a:lnB>
                    <a:solidFill>
                      <a:srgbClr val="000000"/>
                    </a:solidFill>
                  </a:tcPr>
                </a:tc>
                <a:tc>
                  <a:txBody>
                    <a:bodyPr/>
                    <a:lstStyle/>
                    <a:p>
                      <a:pPr algn="l" fontAlgn="b"/>
                      <a:endParaRPr lang="en-US" sz="700" b="0" i="0" u="none" strike="noStrike">
                        <a:solidFill>
                          <a:srgbClr val="000000"/>
                        </a:solidFill>
                        <a:latin typeface="Calibri"/>
                      </a:endParaRPr>
                    </a:p>
                  </a:txBody>
                  <a:tcPr marL="6317" marR="6317" marT="6317" marB="0" anchor="b">
                    <a:lnL>
                      <a:noFill/>
                    </a:lnL>
                    <a:lnR>
                      <a:noFill/>
                    </a:lnR>
                    <a:lnT>
                      <a:noFill/>
                    </a:lnT>
                    <a:lnB>
                      <a:noFill/>
                    </a:lnB>
                  </a:tcPr>
                </a:tc>
              </a:tr>
              <a:tr h="242956">
                <a:tc>
                  <a:txBody>
                    <a:bodyPr/>
                    <a:lstStyle/>
                    <a:p>
                      <a:pPr algn="l" fontAlgn="b"/>
                      <a:endParaRPr lang="en-US" sz="700" b="0" i="0" u="none" strike="noStrike">
                        <a:solidFill>
                          <a:srgbClr val="000000"/>
                        </a:solidFill>
                        <a:latin typeface="Calibri"/>
                      </a:endParaRPr>
                    </a:p>
                  </a:txBody>
                  <a:tcPr marL="6317" marR="6317" marT="6317" marB="0" anchor="b">
                    <a:lnL>
                      <a:noFill/>
                    </a:lnL>
                    <a:lnR>
                      <a:noFill/>
                    </a:lnR>
                    <a:lnT>
                      <a:noFill/>
                    </a:lnT>
                    <a:lnB>
                      <a:noFill/>
                    </a:lnB>
                  </a:tcPr>
                </a:tc>
                <a:tc>
                  <a:txBody>
                    <a:bodyPr/>
                    <a:lstStyle/>
                    <a:p>
                      <a:pPr algn="l" fontAlgn="b"/>
                      <a:endParaRPr lang="en-US" sz="700" b="0" i="0" u="none" strike="noStrike">
                        <a:solidFill>
                          <a:srgbClr val="000000"/>
                        </a:solidFill>
                        <a:latin typeface="Calibri"/>
                      </a:endParaRPr>
                    </a:p>
                  </a:txBody>
                  <a:tcPr marL="6317" marR="6317" marT="6317" marB="0" anchor="b">
                    <a:lnL>
                      <a:noFill/>
                    </a:lnL>
                    <a:lnR>
                      <a:noFill/>
                    </a:lnR>
                    <a:lnT>
                      <a:noFill/>
                    </a:lnT>
                    <a:lnB>
                      <a:noFill/>
                    </a:lnB>
                  </a:tcPr>
                </a:tc>
                <a:tc>
                  <a:txBody>
                    <a:bodyPr/>
                    <a:lstStyle/>
                    <a:p>
                      <a:pPr algn="l" fontAlgn="b"/>
                      <a:endParaRPr lang="en-US" sz="700" b="0" i="0" u="none" strike="noStrike">
                        <a:solidFill>
                          <a:srgbClr val="000000"/>
                        </a:solidFill>
                        <a:latin typeface="Calibri"/>
                      </a:endParaRPr>
                    </a:p>
                  </a:txBody>
                  <a:tcPr marL="6317" marR="6317" marT="6317" marB="0" anchor="b">
                    <a:lnL>
                      <a:noFill/>
                    </a:lnL>
                    <a:lnR>
                      <a:noFill/>
                    </a:lnR>
                    <a:lnT>
                      <a:noFill/>
                    </a:lnT>
                    <a:lnB>
                      <a:noFill/>
                    </a:lnB>
                  </a:tcPr>
                </a:tc>
                <a:tc>
                  <a:txBody>
                    <a:bodyPr/>
                    <a:lstStyle/>
                    <a:p>
                      <a:pPr algn="l" fontAlgn="b"/>
                      <a:endParaRPr lang="en-US" sz="700" b="0" i="0" u="none" strike="noStrike">
                        <a:solidFill>
                          <a:srgbClr val="000000"/>
                        </a:solidFill>
                        <a:latin typeface="Calibri"/>
                      </a:endParaRPr>
                    </a:p>
                  </a:txBody>
                  <a:tcPr marL="6317" marR="6317" marT="6317" marB="0" anchor="b">
                    <a:lnL>
                      <a:noFill/>
                    </a:lnL>
                    <a:lnR>
                      <a:noFill/>
                    </a:lnR>
                    <a:lnT>
                      <a:noFill/>
                    </a:lnT>
                    <a:lnB>
                      <a:noFill/>
                    </a:lnB>
                  </a:tcPr>
                </a:tc>
                <a:tc>
                  <a:txBody>
                    <a:bodyPr/>
                    <a:lstStyle/>
                    <a:p>
                      <a:pPr algn="l" fontAlgn="b"/>
                      <a:r>
                        <a:rPr lang="en-US" sz="700" b="1" i="0" u="none" strike="noStrike">
                          <a:solidFill>
                            <a:srgbClr val="000000"/>
                          </a:solidFill>
                          <a:latin typeface="Calibri"/>
                        </a:rPr>
                        <a:t>       Hero Honda</a:t>
                      </a:r>
                    </a:p>
                  </a:txBody>
                  <a:tcPr marL="6317" marR="6317" marT="6317" marB="0" anchor="b">
                    <a:lnL>
                      <a:noFill/>
                    </a:lnL>
                    <a:lnR>
                      <a:noFill/>
                    </a:lnR>
                    <a:lnT>
                      <a:noFill/>
                    </a:lnT>
                    <a:lnB>
                      <a:noFill/>
                    </a:lnB>
                  </a:tcPr>
                </a:tc>
                <a:tc>
                  <a:txBody>
                    <a:bodyPr/>
                    <a:lstStyle/>
                    <a:p>
                      <a:pPr algn="l" fontAlgn="b"/>
                      <a:r>
                        <a:rPr lang="en-US" sz="700" b="0" i="0" u="none" strike="noStrike">
                          <a:solidFill>
                            <a:srgbClr val="000000"/>
                          </a:solidFill>
                          <a:latin typeface="Calibri"/>
                        </a:rPr>
                        <a:t>         Actual</a:t>
                      </a:r>
                    </a:p>
                  </a:txBody>
                  <a:tcPr marL="6317" marR="6317" marT="6317" marB="0" anchor="b">
                    <a:lnL>
                      <a:noFill/>
                    </a:lnL>
                    <a:lnR>
                      <a:noFill/>
                    </a:lnR>
                    <a:lnT>
                      <a:noFill/>
                    </a:lnT>
                    <a:lnB>
                      <a:noFill/>
                    </a:lnB>
                    <a:solidFill>
                      <a:srgbClr val="FFFF00"/>
                    </a:solidFill>
                  </a:tcPr>
                </a:tc>
                <a:tc>
                  <a:txBody>
                    <a:bodyPr/>
                    <a:lstStyle/>
                    <a:p>
                      <a:pPr algn="r" fontAlgn="b"/>
                      <a:r>
                        <a:rPr lang="en-US" sz="700" b="0" i="0" u="none" strike="noStrike">
                          <a:solidFill>
                            <a:srgbClr val="000000"/>
                          </a:solidFill>
                          <a:latin typeface="Calibri"/>
                        </a:rPr>
                        <a:t>150</a:t>
                      </a:r>
                    </a:p>
                  </a:txBody>
                  <a:tcPr marL="6317" marR="6317" marT="6317" marB="0" anchor="b">
                    <a:lnL>
                      <a:noFill/>
                    </a:lnL>
                    <a:lnR>
                      <a:noFill/>
                    </a:lnR>
                    <a:lnT>
                      <a:noFill/>
                    </a:lnT>
                    <a:lnB>
                      <a:noFill/>
                    </a:lnB>
                    <a:solidFill>
                      <a:srgbClr val="EEECE1"/>
                    </a:solidFill>
                  </a:tcPr>
                </a:tc>
                <a:tc>
                  <a:txBody>
                    <a:bodyPr/>
                    <a:lstStyle/>
                    <a:p>
                      <a:pPr algn="r" fontAlgn="b"/>
                      <a:r>
                        <a:rPr lang="en-US" sz="700" b="0" i="0" u="none" strike="noStrike">
                          <a:solidFill>
                            <a:srgbClr val="EEECE1"/>
                          </a:solidFill>
                          <a:latin typeface="Calibri"/>
                        </a:rPr>
                        <a:t>60%</a:t>
                      </a:r>
                    </a:p>
                  </a:txBody>
                  <a:tcPr marL="6317" marR="6317" marT="6317" marB="0" anchor="b">
                    <a:lnL>
                      <a:noFill/>
                    </a:lnL>
                    <a:lnR>
                      <a:noFill/>
                    </a:lnR>
                    <a:lnT>
                      <a:noFill/>
                    </a:lnT>
                    <a:lnB>
                      <a:noFill/>
                    </a:lnB>
                    <a:solidFill>
                      <a:srgbClr val="FF0000"/>
                    </a:solidFill>
                  </a:tcPr>
                </a:tc>
                <a:tc>
                  <a:txBody>
                    <a:bodyPr/>
                    <a:lstStyle/>
                    <a:p>
                      <a:pPr algn="l" fontAlgn="b"/>
                      <a:r>
                        <a:rPr lang="en-US" sz="700" b="0" i="0" u="none" strike="noStrike">
                          <a:solidFill>
                            <a:srgbClr val="000000"/>
                          </a:solidFill>
                          <a:latin typeface="Calibri"/>
                        </a:rPr>
                        <a:t>         D</a:t>
                      </a:r>
                    </a:p>
                  </a:txBody>
                  <a:tcPr marL="6317" marR="6317" marT="6317" marB="0" anchor="b">
                    <a:lnL>
                      <a:noFill/>
                    </a:lnL>
                    <a:lnR>
                      <a:noFill/>
                    </a:lnR>
                    <a:lnT>
                      <a:noFill/>
                    </a:lnT>
                    <a:lnB>
                      <a:noFill/>
                    </a:lnB>
                  </a:tcPr>
                </a:tc>
                <a:tc>
                  <a:txBody>
                    <a:bodyPr/>
                    <a:lstStyle/>
                    <a:p>
                      <a:pPr algn="l" fontAlgn="b"/>
                      <a:r>
                        <a:rPr lang="en-US" sz="700" b="0" i="0" u="none" strike="noStrike">
                          <a:solidFill>
                            <a:srgbClr val="EEECE1"/>
                          </a:solidFill>
                          <a:latin typeface="Calibri"/>
                        </a:rPr>
                        <a:t>    </a:t>
                      </a:r>
                    </a:p>
                  </a:txBody>
                  <a:tcPr marL="6317" marR="6317" marT="6317" marB="0" anchor="b">
                    <a:lnL>
                      <a:noFill/>
                    </a:lnL>
                    <a:lnR>
                      <a:noFill/>
                    </a:lnR>
                    <a:lnT>
                      <a:noFill/>
                    </a:lnT>
                    <a:lnB>
                      <a:noFill/>
                    </a:lnB>
                    <a:solidFill>
                      <a:srgbClr val="000000"/>
                    </a:solidFill>
                  </a:tcPr>
                </a:tc>
                <a:tc>
                  <a:txBody>
                    <a:bodyPr/>
                    <a:lstStyle/>
                    <a:p>
                      <a:pPr algn="r" fontAlgn="b"/>
                      <a:r>
                        <a:rPr lang="en-US" sz="700" b="0" i="0" u="none" strike="noStrike">
                          <a:solidFill>
                            <a:srgbClr val="000000"/>
                          </a:solidFill>
                          <a:latin typeface="Calibri"/>
                        </a:rPr>
                        <a:t>122</a:t>
                      </a:r>
                    </a:p>
                  </a:txBody>
                  <a:tcPr marL="6317" marR="6317" marT="6317" marB="0" anchor="b">
                    <a:lnL>
                      <a:noFill/>
                    </a:lnL>
                    <a:lnR>
                      <a:noFill/>
                    </a:lnR>
                    <a:lnT>
                      <a:noFill/>
                    </a:lnT>
                    <a:lnB>
                      <a:noFill/>
                    </a:lnB>
                    <a:solidFill>
                      <a:srgbClr val="EEECE1"/>
                    </a:solidFill>
                  </a:tcPr>
                </a:tc>
                <a:tc>
                  <a:txBody>
                    <a:bodyPr/>
                    <a:lstStyle/>
                    <a:p>
                      <a:pPr algn="r" fontAlgn="b"/>
                      <a:r>
                        <a:rPr lang="en-US" sz="700" b="0" i="0" u="none" strike="noStrike">
                          <a:solidFill>
                            <a:srgbClr val="EEECE1"/>
                          </a:solidFill>
                          <a:latin typeface="Calibri"/>
                        </a:rPr>
                        <a:t>81%</a:t>
                      </a:r>
                    </a:p>
                  </a:txBody>
                  <a:tcPr marL="6317" marR="6317" marT="6317" marB="0" anchor="b">
                    <a:lnL>
                      <a:noFill/>
                    </a:lnL>
                    <a:lnR>
                      <a:noFill/>
                    </a:lnR>
                    <a:lnT>
                      <a:noFill/>
                    </a:lnT>
                    <a:lnB>
                      <a:noFill/>
                    </a:lnB>
                    <a:solidFill>
                      <a:srgbClr val="4F6228"/>
                    </a:solidFill>
                  </a:tcPr>
                </a:tc>
                <a:tc>
                  <a:txBody>
                    <a:bodyPr/>
                    <a:lstStyle/>
                    <a:p>
                      <a:pPr algn="l" fontAlgn="b"/>
                      <a:r>
                        <a:rPr lang="en-US" sz="700" b="0" i="0" u="none" strike="noStrike">
                          <a:solidFill>
                            <a:srgbClr val="000000"/>
                          </a:solidFill>
                          <a:latin typeface="Calibri"/>
                        </a:rPr>
                        <a:t>         A</a:t>
                      </a:r>
                    </a:p>
                  </a:txBody>
                  <a:tcPr marL="6317" marR="6317" marT="6317" marB="0" anchor="b">
                    <a:lnL>
                      <a:noFill/>
                    </a:lnL>
                    <a:lnR>
                      <a:noFill/>
                    </a:lnR>
                    <a:lnT>
                      <a:noFill/>
                    </a:lnT>
                    <a:lnB>
                      <a:noFill/>
                    </a:lnB>
                  </a:tcPr>
                </a:tc>
                <a:tc>
                  <a:txBody>
                    <a:bodyPr/>
                    <a:lstStyle/>
                    <a:p>
                      <a:pPr algn="l" fontAlgn="b"/>
                      <a:r>
                        <a:rPr lang="en-US" sz="700" b="0" i="0" u="none" strike="noStrike">
                          <a:solidFill>
                            <a:srgbClr val="EEECE1"/>
                          </a:solidFill>
                          <a:latin typeface="Calibri"/>
                        </a:rPr>
                        <a:t>      </a:t>
                      </a:r>
                    </a:p>
                  </a:txBody>
                  <a:tcPr marL="6317" marR="6317" marT="6317" marB="0" anchor="b">
                    <a:lnL>
                      <a:noFill/>
                    </a:lnL>
                    <a:lnR>
                      <a:noFill/>
                    </a:lnR>
                    <a:lnT>
                      <a:noFill/>
                    </a:lnT>
                    <a:lnB>
                      <a:noFill/>
                    </a:lnB>
                    <a:solidFill>
                      <a:srgbClr val="000000"/>
                    </a:solidFill>
                  </a:tcPr>
                </a:tc>
                <a:tc>
                  <a:txBody>
                    <a:bodyPr/>
                    <a:lstStyle/>
                    <a:p>
                      <a:pPr algn="r" fontAlgn="b"/>
                      <a:r>
                        <a:rPr lang="en-US" sz="700" b="0" i="0" u="none" strike="noStrike">
                          <a:solidFill>
                            <a:srgbClr val="000000"/>
                          </a:solidFill>
                          <a:latin typeface="Calibri"/>
                        </a:rPr>
                        <a:t>63</a:t>
                      </a:r>
                    </a:p>
                  </a:txBody>
                  <a:tcPr marL="6317" marR="6317" marT="6317" marB="0" anchor="b">
                    <a:lnL>
                      <a:noFill/>
                    </a:lnL>
                    <a:lnR>
                      <a:noFill/>
                    </a:lnR>
                    <a:lnT>
                      <a:noFill/>
                    </a:lnT>
                    <a:lnB>
                      <a:noFill/>
                    </a:lnB>
                    <a:solidFill>
                      <a:srgbClr val="EEECE1"/>
                    </a:solidFill>
                  </a:tcPr>
                </a:tc>
                <a:tc>
                  <a:txBody>
                    <a:bodyPr/>
                    <a:lstStyle/>
                    <a:p>
                      <a:pPr algn="r" fontAlgn="b"/>
                      <a:r>
                        <a:rPr lang="en-US" sz="700" b="0" i="0" u="none" strike="noStrike">
                          <a:solidFill>
                            <a:srgbClr val="EEECE1"/>
                          </a:solidFill>
                          <a:latin typeface="Calibri"/>
                        </a:rPr>
                        <a:t>75%</a:t>
                      </a:r>
                    </a:p>
                  </a:txBody>
                  <a:tcPr marL="6317" marR="6317" marT="6317" marB="0" anchor="b">
                    <a:lnL>
                      <a:noFill/>
                    </a:lnL>
                    <a:lnR>
                      <a:noFill/>
                    </a:lnR>
                    <a:lnT>
                      <a:noFill/>
                    </a:lnT>
                    <a:lnB>
                      <a:noFill/>
                    </a:lnB>
                    <a:solidFill>
                      <a:srgbClr val="993300"/>
                    </a:solidFill>
                  </a:tcPr>
                </a:tc>
                <a:tc>
                  <a:txBody>
                    <a:bodyPr/>
                    <a:lstStyle/>
                    <a:p>
                      <a:pPr algn="l" fontAlgn="b"/>
                      <a:r>
                        <a:rPr lang="en-US" sz="700" b="0" i="0" u="none" strike="noStrike">
                          <a:solidFill>
                            <a:srgbClr val="000000"/>
                          </a:solidFill>
                          <a:latin typeface="Calibri"/>
                        </a:rPr>
                        <a:t>        B</a:t>
                      </a:r>
                    </a:p>
                  </a:txBody>
                  <a:tcPr marL="6317" marR="6317" marT="6317" marB="0" anchor="b">
                    <a:lnL>
                      <a:noFill/>
                    </a:lnL>
                    <a:lnR>
                      <a:noFill/>
                    </a:lnR>
                    <a:lnT>
                      <a:noFill/>
                    </a:lnT>
                    <a:lnB>
                      <a:noFill/>
                    </a:lnB>
                  </a:tcPr>
                </a:tc>
                <a:tc>
                  <a:txBody>
                    <a:bodyPr/>
                    <a:lstStyle/>
                    <a:p>
                      <a:pPr algn="l" fontAlgn="b"/>
                      <a:r>
                        <a:rPr lang="en-US" sz="700" b="0" i="0" u="none" strike="noStrike">
                          <a:solidFill>
                            <a:srgbClr val="000000"/>
                          </a:solidFill>
                          <a:latin typeface="Calibri"/>
                        </a:rPr>
                        <a:t> </a:t>
                      </a:r>
                    </a:p>
                  </a:txBody>
                  <a:tcPr marL="6317" marR="6317" marT="6317" marB="0" anchor="b">
                    <a:lnL>
                      <a:noFill/>
                    </a:lnL>
                    <a:lnR>
                      <a:noFill/>
                    </a:lnR>
                    <a:lnT>
                      <a:noFill/>
                    </a:lnT>
                    <a:lnB>
                      <a:noFill/>
                    </a:lnB>
                    <a:solidFill>
                      <a:srgbClr val="000000"/>
                    </a:solidFill>
                  </a:tcPr>
                </a:tc>
                <a:tc>
                  <a:txBody>
                    <a:bodyPr/>
                    <a:lstStyle/>
                    <a:p>
                      <a:pPr algn="r" fontAlgn="b"/>
                      <a:r>
                        <a:rPr lang="en-US" sz="700" b="0" i="0" u="none" strike="noStrike">
                          <a:solidFill>
                            <a:srgbClr val="000000"/>
                          </a:solidFill>
                          <a:latin typeface="Calibri"/>
                        </a:rPr>
                        <a:t>175</a:t>
                      </a:r>
                    </a:p>
                  </a:txBody>
                  <a:tcPr marL="6317" marR="6317" marT="6317" marB="0" anchor="b">
                    <a:lnL>
                      <a:noFill/>
                    </a:lnL>
                    <a:lnR>
                      <a:noFill/>
                    </a:lnR>
                    <a:lnT>
                      <a:noFill/>
                    </a:lnT>
                    <a:lnB>
                      <a:noFill/>
                    </a:lnB>
                    <a:solidFill>
                      <a:srgbClr val="EEECE1"/>
                    </a:solidFill>
                  </a:tcPr>
                </a:tc>
                <a:tc>
                  <a:txBody>
                    <a:bodyPr/>
                    <a:lstStyle/>
                    <a:p>
                      <a:pPr algn="r" fontAlgn="b"/>
                      <a:r>
                        <a:rPr lang="en-US" sz="700" b="0" i="0" u="none" strike="noStrike">
                          <a:solidFill>
                            <a:srgbClr val="EEECE1"/>
                          </a:solidFill>
                          <a:latin typeface="Calibri"/>
                        </a:rPr>
                        <a:t>87%</a:t>
                      </a:r>
                    </a:p>
                  </a:txBody>
                  <a:tcPr marL="6317" marR="6317" marT="6317" marB="0" anchor="b">
                    <a:lnL>
                      <a:noFill/>
                    </a:lnL>
                    <a:lnR>
                      <a:noFill/>
                    </a:lnR>
                    <a:lnT>
                      <a:noFill/>
                    </a:lnT>
                    <a:lnB>
                      <a:noFill/>
                    </a:lnB>
                    <a:solidFill>
                      <a:srgbClr val="4F6228"/>
                    </a:solidFill>
                  </a:tcPr>
                </a:tc>
                <a:tc>
                  <a:txBody>
                    <a:bodyPr/>
                    <a:lstStyle/>
                    <a:p>
                      <a:pPr algn="l" fontAlgn="b"/>
                      <a:r>
                        <a:rPr lang="en-US" sz="700" b="0" i="0" u="none" strike="noStrike">
                          <a:solidFill>
                            <a:srgbClr val="000000"/>
                          </a:solidFill>
                          <a:latin typeface="Calibri"/>
                        </a:rPr>
                        <a:t>        A</a:t>
                      </a:r>
                    </a:p>
                  </a:txBody>
                  <a:tcPr marL="6317" marR="6317" marT="6317" marB="0" anchor="b">
                    <a:lnL>
                      <a:noFill/>
                    </a:lnL>
                    <a:lnR>
                      <a:noFill/>
                    </a:lnR>
                    <a:lnT>
                      <a:noFill/>
                    </a:lnT>
                    <a:lnB>
                      <a:noFill/>
                    </a:lnB>
                  </a:tcPr>
                </a:tc>
                <a:tc>
                  <a:txBody>
                    <a:bodyPr/>
                    <a:lstStyle/>
                    <a:p>
                      <a:pPr algn="l" fontAlgn="b"/>
                      <a:r>
                        <a:rPr lang="en-US" sz="700" b="0" i="0" u="none" strike="noStrike">
                          <a:solidFill>
                            <a:srgbClr val="000000"/>
                          </a:solidFill>
                          <a:latin typeface="Calibri"/>
                        </a:rPr>
                        <a:t> </a:t>
                      </a:r>
                    </a:p>
                  </a:txBody>
                  <a:tcPr marL="6317" marR="6317" marT="6317" marB="0" anchor="b">
                    <a:lnL>
                      <a:noFill/>
                    </a:lnL>
                    <a:lnR>
                      <a:noFill/>
                    </a:lnR>
                    <a:lnT>
                      <a:noFill/>
                    </a:lnT>
                    <a:lnB>
                      <a:noFill/>
                    </a:lnB>
                    <a:solidFill>
                      <a:srgbClr val="000000"/>
                    </a:solidFill>
                  </a:tcPr>
                </a:tc>
                <a:tc>
                  <a:txBody>
                    <a:bodyPr/>
                    <a:lstStyle/>
                    <a:p>
                      <a:pPr algn="l" fontAlgn="b"/>
                      <a:endParaRPr lang="en-US" sz="700" b="0" i="0" u="none" strike="noStrike">
                        <a:solidFill>
                          <a:srgbClr val="000000"/>
                        </a:solidFill>
                        <a:latin typeface="Calibri"/>
                      </a:endParaRPr>
                    </a:p>
                  </a:txBody>
                  <a:tcPr marL="6317" marR="6317" marT="6317" marB="0" anchor="b">
                    <a:lnL>
                      <a:noFill/>
                    </a:lnL>
                    <a:lnR>
                      <a:noFill/>
                    </a:lnR>
                    <a:lnT>
                      <a:noFill/>
                    </a:lnT>
                    <a:lnB>
                      <a:noFill/>
                    </a:lnB>
                  </a:tcPr>
                </a:tc>
              </a:tr>
              <a:tr h="242956">
                <a:tc>
                  <a:txBody>
                    <a:bodyPr/>
                    <a:lstStyle/>
                    <a:p>
                      <a:pPr algn="l" fontAlgn="b"/>
                      <a:endParaRPr lang="en-US" sz="700" b="0" i="0" u="none" strike="noStrike">
                        <a:solidFill>
                          <a:srgbClr val="000000"/>
                        </a:solidFill>
                        <a:latin typeface="Calibri"/>
                      </a:endParaRPr>
                    </a:p>
                  </a:txBody>
                  <a:tcPr marL="6317" marR="6317" marT="6317" marB="0" anchor="b">
                    <a:lnL>
                      <a:noFill/>
                    </a:lnL>
                    <a:lnR>
                      <a:noFill/>
                    </a:lnR>
                    <a:lnT>
                      <a:noFill/>
                    </a:lnT>
                    <a:lnB>
                      <a:noFill/>
                    </a:lnB>
                  </a:tcPr>
                </a:tc>
                <a:tc>
                  <a:txBody>
                    <a:bodyPr/>
                    <a:lstStyle/>
                    <a:p>
                      <a:pPr algn="l" fontAlgn="b"/>
                      <a:endParaRPr lang="en-US" sz="700" b="0" i="0" u="none" strike="noStrike">
                        <a:solidFill>
                          <a:srgbClr val="000000"/>
                        </a:solidFill>
                        <a:latin typeface="Calibri"/>
                      </a:endParaRPr>
                    </a:p>
                  </a:txBody>
                  <a:tcPr marL="6317" marR="6317" marT="6317" marB="0" anchor="b">
                    <a:lnL>
                      <a:noFill/>
                    </a:lnL>
                    <a:lnR>
                      <a:noFill/>
                    </a:lnR>
                    <a:lnT>
                      <a:noFill/>
                    </a:lnT>
                    <a:lnB>
                      <a:noFill/>
                    </a:lnB>
                  </a:tcPr>
                </a:tc>
                <a:tc>
                  <a:txBody>
                    <a:bodyPr/>
                    <a:lstStyle/>
                    <a:p>
                      <a:pPr algn="l" fontAlgn="b"/>
                      <a:endParaRPr lang="en-US" sz="700" b="0" i="0" u="none" strike="noStrike">
                        <a:solidFill>
                          <a:srgbClr val="000000"/>
                        </a:solidFill>
                        <a:latin typeface="Calibri"/>
                      </a:endParaRPr>
                    </a:p>
                  </a:txBody>
                  <a:tcPr marL="6317" marR="6317" marT="6317" marB="0" anchor="b">
                    <a:lnL>
                      <a:noFill/>
                    </a:lnL>
                    <a:lnR>
                      <a:noFill/>
                    </a:lnR>
                    <a:lnT>
                      <a:noFill/>
                    </a:lnT>
                    <a:lnB>
                      <a:noFill/>
                    </a:lnB>
                  </a:tcPr>
                </a:tc>
                <a:tc>
                  <a:txBody>
                    <a:bodyPr/>
                    <a:lstStyle/>
                    <a:p>
                      <a:pPr algn="l" fontAlgn="b"/>
                      <a:endParaRPr lang="en-US" sz="700" b="0" i="0" u="none" strike="noStrike">
                        <a:solidFill>
                          <a:srgbClr val="000000"/>
                        </a:solidFill>
                        <a:latin typeface="Calibri"/>
                      </a:endParaRPr>
                    </a:p>
                  </a:txBody>
                  <a:tcPr marL="6317" marR="6317" marT="6317" marB="0" anchor="b">
                    <a:lnL>
                      <a:noFill/>
                    </a:lnL>
                    <a:lnR>
                      <a:noFill/>
                    </a:lnR>
                    <a:lnT>
                      <a:noFill/>
                    </a:lnT>
                    <a:lnB>
                      <a:noFill/>
                    </a:lnB>
                  </a:tcPr>
                </a:tc>
                <a:tc>
                  <a:txBody>
                    <a:bodyPr/>
                    <a:lstStyle/>
                    <a:p>
                      <a:pPr algn="l" fontAlgn="b"/>
                      <a:endParaRPr lang="en-US" sz="700" b="0" i="0" u="none" strike="noStrike">
                        <a:solidFill>
                          <a:srgbClr val="000000"/>
                        </a:solidFill>
                        <a:latin typeface="Calibri"/>
                      </a:endParaRPr>
                    </a:p>
                  </a:txBody>
                  <a:tcPr marL="6317" marR="6317" marT="6317" marB="0" anchor="b">
                    <a:lnL>
                      <a:noFill/>
                    </a:lnL>
                    <a:lnR>
                      <a:noFill/>
                    </a:lnR>
                    <a:lnT>
                      <a:noFill/>
                    </a:lnT>
                    <a:lnB>
                      <a:noFill/>
                    </a:lnB>
                  </a:tcPr>
                </a:tc>
                <a:tc>
                  <a:txBody>
                    <a:bodyPr/>
                    <a:lstStyle/>
                    <a:p>
                      <a:pPr algn="l" fontAlgn="b"/>
                      <a:r>
                        <a:rPr lang="en-US" sz="700" b="0" i="0" u="none" strike="noStrike">
                          <a:solidFill>
                            <a:srgbClr val="000000"/>
                          </a:solidFill>
                          <a:latin typeface="Calibri"/>
                        </a:rPr>
                        <a:t>    Percentages</a:t>
                      </a:r>
                    </a:p>
                  </a:txBody>
                  <a:tcPr marL="6317" marR="6317" marT="6317" marB="0" anchor="b">
                    <a:lnL>
                      <a:noFill/>
                    </a:lnL>
                    <a:lnR>
                      <a:noFill/>
                    </a:lnR>
                    <a:lnT>
                      <a:noFill/>
                    </a:lnT>
                    <a:lnB>
                      <a:noFill/>
                    </a:lnB>
                    <a:solidFill>
                      <a:srgbClr val="FFFF00"/>
                    </a:solidFill>
                  </a:tcPr>
                </a:tc>
                <a:tc>
                  <a:txBody>
                    <a:bodyPr/>
                    <a:lstStyle/>
                    <a:p>
                      <a:pPr algn="r" fontAlgn="b"/>
                      <a:r>
                        <a:rPr lang="en-US" sz="700" b="0" i="0" u="none" strike="noStrike">
                          <a:solidFill>
                            <a:srgbClr val="000000"/>
                          </a:solidFill>
                          <a:latin typeface="Calibri"/>
                        </a:rPr>
                        <a:t>60%</a:t>
                      </a:r>
                    </a:p>
                  </a:txBody>
                  <a:tcPr marL="6317" marR="6317" marT="6317" marB="0" anchor="b">
                    <a:lnL>
                      <a:noFill/>
                    </a:lnL>
                    <a:lnR>
                      <a:noFill/>
                    </a:lnR>
                    <a:lnT>
                      <a:noFill/>
                    </a:lnT>
                    <a:lnB>
                      <a:noFill/>
                    </a:lnB>
                  </a:tcPr>
                </a:tc>
                <a:tc>
                  <a:txBody>
                    <a:bodyPr/>
                    <a:lstStyle/>
                    <a:p>
                      <a:pPr algn="l" fontAlgn="b"/>
                      <a:r>
                        <a:rPr lang="en-US" sz="700" b="0" i="0" u="none" strike="noStrike">
                          <a:solidFill>
                            <a:srgbClr val="000000"/>
                          </a:solidFill>
                          <a:latin typeface="Calibri"/>
                        </a:rPr>
                        <a:t> </a:t>
                      </a:r>
                    </a:p>
                  </a:txBody>
                  <a:tcPr marL="6317" marR="6317" marT="6317" marB="0" anchor="b">
                    <a:lnL>
                      <a:noFill/>
                    </a:lnL>
                    <a:lnR>
                      <a:noFill/>
                    </a:lnR>
                    <a:lnT>
                      <a:noFill/>
                    </a:lnT>
                    <a:lnB>
                      <a:noFill/>
                    </a:lnB>
                    <a:solidFill>
                      <a:srgbClr val="FF0000"/>
                    </a:solidFill>
                  </a:tcPr>
                </a:tc>
                <a:tc>
                  <a:txBody>
                    <a:bodyPr/>
                    <a:lstStyle/>
                    <a:p>
                      <a:pPr algn="l" fontAlgn="b"/>
                      <a:endParaRPr lang="en-US" sz="700" b="0" i="0" u="none" strike="noStrike" dirty="0">
                        <a:solidFill>
                          <a:srgbClr val="000000"/>
                        </a:solidFill>
                        <a:latin typeface="Calibri"/>
                      </a:endParaRPr>
                    </a:p>
                  </a:txBody>
                  <a:tcPr marL="6317" marR="6317" marT="6317" marB="0" anchor="b">
                    <a:lnL>
                      <a:noFill/>
                    </a:lnL>
                    <a:lnR>
                      <a:noFill/>
                    </a:lnR>
                    <a:lnT>
                      <a:noFill/>
                    </a:lnT>
                    <a:lnB>
                      <a:noFill/>
                    </a:lnB>
                  </a:tcPr>
                </a:tc>
                <a:tc>
                  <a:txBody>
                    <a:bodyPr/>
                    <a:lstStyle/>
                    <a:p>
                      <a:pPr algn="l" fontAlgn="b"/>
                      <a:r>
                        <a:rPr lang="en-US" sz="700" b="0" i="0" u="none" strike="noStrike">
                          <a:solidFill>
                            <a:srgbClr val="EEECE1"/>
                          </a:solidFill>
                          <a:latin typeface="Calibri"/>
                        </a:rPr>
                        <a:t>    </a:t>
                      </a:r>
                    </a:p>
                  </a:txBody>
                  <a:tcPr marL="6317" marR="6317" marT="6317" marB="0" anchor="b">
                    <a:lnL>
                      <a:noFill/>
                    </a:lnL>
                    <a:lnR>
                      <a:noFill/>
                    </a:lnR>
                    <a:lnT>
                      <a:noFill/>
                    </a:lnT>
                    <a:lnB>
                      <a:noFill/>
                    </a:lnB>
                    <a:solidFill>
                      <a:srgbClr val="000000"/>
                    </a:solidFill>
                  </a:tcPr>
                </a:tc>
                <a:tc>
                  <a:txBody>
                    <a:bodyPr/>
                    <a:lstStyle/>
                    <a:p>
                      <a:pPr algn="r" fontAlgn="b"/>
                      <a:r>
                        <a:rPr lang="en-US" sz="700" b="0" i="0" u="none" strike="noStrike">
                          <a:solidFill>
                            <a:srgbClr val="000000"/>
                          </a:solidFill>
                          <a:latin typeface="Calibri"/>
                        </a:rPr>
                        <a:t>81%</a:t>
                      </a:r>
                    </a:p>
                  </a:txBody>
                  <a:tcPr marL="6317" marR="6317" marT="6317" marB="0" anchor="b">
                    <a:lnL>
                      <a:noFill/>
                    </a:lnL>
                    <a:lnR>
                      <a:noFill/>
                    </a:lnR>
                    <a:lnT>
                      <a:noFill/>
                    </a:lnT>
                    <a:lnB>
                      <a:noFill/>
                    </a:lnB>
                  </a:tcPr>
                </a:tc>
                <a:tc>
                  <a:txBody>
                    <a:bodyPr/>
                    <a:lstStyle/>
                    <a:p>
                      <a:pPr algn="l" fontAlgn="b"/>
                      <a:r>
                        <a:rPr lang="en-US" sz="700" b="0" i="0" u="none" strike="noStrike">
                          <a:solidFill>
                            <a:srgbClr val="000000"/>
                          </a:solidFill>
                          <a:latin typeface="Calibri"/>
                        </a:rPr>
                        <a:t> </a:t>
                      </a:r>
                    </a:p>
                  </a:txBody>
                  <a:tcPr marL="6317" marR="6317" marT="6317" marB="0" anchor="b">
                    <a:lnL>
                      <a:noFill/>
                    </a:lnL>
                    <a:lnR>
                      <a:noFill/>
                    </a:lnR>
                    <a:lnT>
                      <a:noFill/>
                    </a:lnT>
                    <a:lnB>
                      <a:noFill/>
                    </a:lnB>
                    <a:solidFill>
                      <a:srgbClr val="4F6228"/>
                    </a:solidFill>
                  </a:tcPr>
                </a:tc>
                <a:tc>
                  <a:txBody>
                    <a:bodyPr/>
                    <a:lstStyle/>
                    <a:p>
                      <a:pPr algn="l" fontAlgn="b"/>
                      <a:endParaRPr lang="en-US" sz="700" b="0" i="0" u="none" strike="noStrike">
                        <a:solidFill>
                          <a:srgbClr val="000000"/>
                        </a:solidFill>
                        <a:latin typeface="Calibri"/>
                      </a:endParaRPr>
                    </a:p>
                  </a:txBody>
                  <a:tcPr marL="6317" marR="6317" marT="6317" marB="0" anchor="b">
                    <a:lnL>
                      <a:noFill/>
                    </a:lnL>
                    <a:lnR>
                      <a:noFill/>
                    </a:lnR>
                    <a:lnT>
                      <a:noFill/>
                    </a:lnT>
                    <a:lnB>
                      <a:noFill/>
                    </a:lnB>
                  </a:tcPr>
                </a:tc>
                <a:tc>
                  <a:txBody>
                    <a:bodyPr/>
                    <a:lstStyle/>
                    <a:p>
                      <a:pPr algn="l" fontAlgn="b"/>
                      <a:r>
                        <a:rPr lang="en-US" sz="700" b="0" i="0" u="none" strike="noStrike">
                          <a:solidFill>
                            <a:srgbClr val="EEECE1"/>
                          </a:solidFill>
                          <a:latin typeface="Calibri"/>
                        </a:rPr>
                        <a:t>      </a:t>
                      </a:r>
                    </a:p>
                  </a:txBody>
                  <a:tcPr marL="6317" marR="6317" marT="6317" marB="0" anchor="b">
                    <a:lnL>
                      <a:noFill/>
                    </a:lnL>
                    <a:lnR>
                      <a:noFill/>
                    </a:lnR>
                    <a:lnT>
                      <a:noFill/>
                    </a:lnT>
                    <a:lnB>
                      <a:noFill/>
                    </a:lnB>
                    <a:solidFill>
                      <a:srgbClr val="000000"/>
                    </a:solidFill>
                  </a:tcPr>
                </a:tc>
                <a:tc>
                  <a:txBody>
                    <a:bodyPr/>
                    <a:lstStyle/>
                    <a:p>
                      <a:pPr algn="r" fontAlgn="b"/>
                      <a:r>
                        <a:rPr lang="en-US" sz="700" b="0" i="0" u="none" strike="noStrike">
                          <a:solidFill>
                            <a:srgbClr val="000000"/>
                          </a:solidFill>
                          <a:latin typeface="Calibri"/>
                        </a:rPr>
                        <a:t>74%</a:t>
                      </a:r>
                    </a:p>
                  </a:txBody>
                  <a:tcPr marL="6317" marR="6317" marT="6317" marB="0" anchor="b">
                    <a:lnL>
                      <a:noFill/>
                    </a:lnL>
                    <a:lnR>
                      <a:noFill/>
                    </a:lnR>
                    <a:lnT>
                      <a:noFill/>
                    </a:lnT>
                    <a:lnB>
                      <a:noFill/>
                    </a:lnB>
                  </a:tcPr>
                </a:tc>
                <a:tc>
                  <a:txBody>
                    <a:bodyPr/>
                    <a:lstStyle/>
                    <a:p>
                      <a:pPr algn="l" fontAlgn="b"/>
                      <a:r>
                        <a:rPr lang="en-US" sz="700" b="0" i="0" u="none" strike="noStrike">
                          <a:solidFill>
                            <a:srgbClr val="000000"/>
                          </a:solidFill>
                          <a:latin typeface="Calibri"/>
                        </a:rPr>
                        <a:t> </a:t>
                      </a:r>
                    </a:p>
                  </a:txBody>
                  <a:tcPr marL="6317" marR="6317" marT="6317" marB="0" anchor="b">
                    <a:lnL>
                      <a:noFill/>
                    </a:lnL>
                    <a:lnR>
                      <a:noFill/>
                    </a:lnR>
                    <a:lnT>
                      <a:noFill/>
                    </a:lnT>
                    <a:lnB>
                      <a:noFill/>
                    </a:lnB>
                    <a:solidFill>
                      <a:srgbClr val="993300"/>
                    </a:solidFill>
                  </a:tcPr>
                </a:tc>
                <a:tc>
                  <a:txBody>
                    <a:bodyPr/>
                    <a:lstStyle/>
                    <a:p>
                      <a:pPr algn="l" fontAlgn="b"/>
                      <a:endParaRPr lang="en-US" sz="700" b="0" i="0" u="none" strike="noStrike">
                        <a:solidFill>
                          <a:srgbClr val="000000"/>
                        </a:solidFill>
                        <a:latin typeface="Calibri"/>
                      </a:endParaRPr>
                    </a:p>
                  </a:txBody>
                  <a:tcPr marL="6317" marR="6317" marT="6317" marB="0" anchor="b">
                    <a:lnL>
                      <a:noFill/>
                    </a:lnL>
                    <a:lnR>
                      <a:noFill/>
                    </a:lnR>
                    <a:lnT>
                      <a:noFill/>
                    </a:lnT>
                    <a:lnB>
                      <a:noFill/>
                    </a:lnB>
                  </a:tcPr>
                </a:tc>
                <a:tc>
                  <a:txBody>
                    <a:bodyPr/>
                    <a:lstStyle/>
                    <a:p>
                      <a:pPr algn="l" fontAlgn="b"/>
                      <a:r>
                        <a:rPr lang="en-US" sz="700" b="0" i="0" u="none" strike="noStrike">
                          <a:solidFill>
                            <a:srgbClr val="000000"/>
                          </a:solidFill>
                          <a:latin typeface="Calibri"/>
                        </a:rPr>
                        <a:t> </a:t>
                      </a:r>
                    </a:p>
                  </a:txBody>
                  <a:tcPr marL="6317" marR="6317" marT="6317" marB="0" anchor="b">
                    <a:lnL>
                      <a:noFill/>
                    </a:lnL>
                    <a:lnR>
                      <a:noFill/>
                    </a:lnR>
                    <a:lnT>
                      <a:noFill/>
                    </a:lnT>
                    <a:lnB>
                      <a:noFill/>
                    </a:lnB>
                    <a:solidFill>
                      <a:srgbClr val="000000"/>
                    </a:solidFill>
                  </a:tcPr>
                </a:tc>
                <a:tc>
                  <a:txBody>
                    <a:bodyPr/>
                    <a:lstStyle/>
                    <a:p>
                      <a:pPr algn="r" fontAlgn="b"/>
                      <a:r>
                        <a:rPr lang="en-US" sz="700" b="0" i="0" u="none" strike="noStrike">
                          <a:solidFill>
                            <a:srgbClr val="000000"/>
                          </a:solidFill>
                          <a:latin typeface="Calibri"/>
                        </a:rPr>
                        <a:t>87%</a:t>
                      </a:r>
                    </a:p>
                  </a:txBody>
                  <a:tcPr marL="6317" marR="6317" marT="6317" marB="0" anchor="b">
                    <a:lnL>
                      <a:noFill/>
                    </a:lnL>
                    <a:lnR>
                      <a:noFill/>
                    </a:lnR>
                    <a:lnT>
                      <a:noFill/>
                    </a:lnT>
                    <a:lnB>
                      <a:noFill/>
                    </a:lnB>
                  </a:tcPr>
                </a:tc>
                <a:tc>
                  <a:txBody>
                    <a:bodyPr/>
                    <a:lstStyle/>
                    <a:p>
                      <a:pPr algn="l" fontAlgn="b"/>
                      <a:r>
                        <a:rPr lang="en-US" sz="700" b="0" i="0" u="none" strike="noStrike">
                          <a:solidFill>
                            <a:srgbClr val="000000"/>
                          </a:solidFill>
                          <a:latin typeface="Calibri"/>
                        </a:rPr>
                        <a:t> </a:t>
                      </a:r>
                    </a:p>
                  </a:txBody>
                  <a:tcPr marL="6317" marR="6317" marT="6317" marB="0" anchor="b">
                    <a:lnL>
                      <a:noFill/>
                    </a:lnL>
                    <a:lnR>
                      <a:noFill/>
                    </a:lnR>
                    <a:lnT>
                      <a:noFill/>
                    </a:lnT>
                    <a:lnB>
                      <a:noFill/>
                    </a:lnB>
                    <a:solidFill>
                      <a:srgbClr val="4F6228"/>
                    </a:solidFill>
                  </a:tcPr>
                </a:tc>
                <a:tc>
                  <a:txBody>
                    <a:bodyPr/>
                    <a:lstStyle/>
                    <a:p>
                      <a:pPr algn="l" fontAlgn="b"/>
                      <a:endParaRPr lang="en-US" sz="700" b="0" i="0" u="none" strike="noStrike">
                        <a:solidFill>
                          <a:srgbClr val="000000"/>
                        </a:solidFill>
                        <a:latin typeface="Calibri"/>
                      </a:endParaRPr>
                    </a:p>
                  </a:txBody>
                  <a:tcPr marL="6317" marR="6317" marT="6317" marB="0" anchor="b">
                    <a:lnL>
                      <a:noFill/>
                    </a:lnL>
                    <a:lnR>
                      <a:noFill/>
                    </a:lnR>
                    <a:lnT>
                      <a:noFill/>
                    </a:lnT>
                    <a:lnB>
                      <a:noFill/>
                    </a:lnB>
                  </a:tcPr>
                </a:tc>
                <a:tc>
                  <a:txBody>
                    <a:bodyPr/>
                    <a:lstStyle/>
                    <a:p>
                      <a:pPr algn="l" fontAlgn="b"/>
                      <a:r>
                        <a:rPr lang="en-US" sz="700" b="0" i="0" u="none" strike="noStrike">
                          <a:solidFill>
                            <a:srgbClr val="000000"/>
                          </a:solidFill>
                          <a:latin typeface="Calibri"/>
                        </a:rPr>
                        <a:t> </a:t>
                      </a:r>
                    </a:p>
                  </a:txBody>
                  <a:tcPr marL="6317" marR="6317" marT="6317" marB="0" anchor="b">
                    <a:lnL>
                      <a:noFill/>
                    </a:lnL>
                    <a:lnR>
                      <a:noFill/>
                    </a:lnR>
                    <a:lnT>
                      <a:noFill/>
                    </a:lnT>
                    <a:lnB>
                      <a:noFill/>
                    </a:lnB>
                    <a:solidFill>
                      <a:srgbClr val="000000"/>
                    </a:solidFill>
                  </a:tcPr>
                </a:tc>
                <a:tc>
                  <a:txBody>
                    <a:bodyPr/>
                    <a:lstStyle/>
                    <a:p>
                      <a:pPr algn="l" fontAlgn="b"/>
                      <a:endParaRPr lang="en-US" sz="700" b="0" i="0" u="none" strike="noStrike" dirty="0">
                        <a:solidFill>
                          <a:srgbClr val="000000"/>
                        </a:solidFill>
                        <a:latin typeface="Calibri"/>
                      </a:endParaRPr>
                    </a:p>
                  </a:txBody>
                  <a:tcPr marL="6317" marR="6317" marT="6317" marB="0" anchor="b">
                    <a:lnL>
                      <a:noFill/>
                    </a:lnL>
                    <a:lnR>
                      <a:noFill/>
                    </a:lnR>
                    <a:lnT>
                      <a:noFill/>
                    </a:lnT>
                    <a:lnB>
                      <a:noFill/>
                    </a:lnB>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1828800" y="1905000"/>
            <a:ext cx="7315200" cy="1200329"/>
          </a:xfrm>
          <a:prstGeom prst="rect">
            <a:avLst/>
          </a:prstGeom>
        </p:spPr>
        <p:txBody>
          <a:bodyPr wrap="square">
            <a:spAutoFit/>
          </a:bodyPr>
          <a:lstStyle/>
          <a:p>
            <a:r>
              <a:rPr lang="en-US" dirty="0" smtClean="0"/>
              <a:t>In conclusion, an Employee Performance Scorecard is a valuable tool for evaluating and improving employee performance. It provides a clear and objective framework for assessing performance, identifying areas for growth, and setting goals for development.</a:t>
            </a:r>
            <a:endParaRPr lang="en-US" dirty="0"/>
          </a:p>
        </p:txBody>
      </p:sp>
    </p:spTree>
    <p:extLst>
      <p:ext uri="{BB962C8B-B14F-4D97-AF65-F5344CB8AC3E}">
        <p14:creationId xmlns:p14="http://schemas.microsoft.com/office/powerpoint/2010/main" xmlns=""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smtClean="0">
                <a:solidFill>
                  <a:srgbClr val="0F0F0F"/>
                </a:solidFill>
                <a:latin typeface="Times New Roman" panose="02020603050405020304" pitchFamily="18" charset="0"/>
                <a:cs typeface="Times New Roman" panose="02020603050405020304" pitchFamily="18" charset="0"/>
              </a:rPr>
              <a:t>“Employee  Performance  Scorecard in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1143000" y="2133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1" name="Rectangle 10"/>
          <p:cNvSpPr/>
          <p:nvPr/>
        </p:nvSpPr>
        <p:spPr>
          <a:xfrm>
            <a:off x="1600200" y="2209800"/>
            <a:ext cx="7543800" cy="1200329"/>
          </a:xfrm>
          <a:prstGeom prst="rect">
            <a:avLst/>
          </a:prstGeom>
        </p:spPr>
        <p:txBody>
          <a:bodyPr wrap="square">
            <a:spAutoFit/>
          </a:bodyPr>
          <a:lstStyle/>
          <a:p>
            <a:r>
              <a:rPr lang="en-US" dirty="0" smtClean="0"/>
              <a:t>"Our organization struggles to effectively measure and track employee performance, leading to inconsistent evaluations, lack of transparency, and inadequate goal setting. This results in underutilized talent, poor accountability, and decreased productivity."</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a:extLst>
              <a:ext uri="{FF2B5EF4-FFF2-40B4-BE49-F238E27FC236}">
                <a16:creationId xmlns:a16="http://schemas.microsoft.com/office/drawing/2014/main" xmlns=""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Rectangle 11"/>
          <p:cNvSpPr/>
          <p:nvPr/>
        </p:nvSpPr>
        <p:spPr>
          <a:xfrm>
            <a:off x="1676400" y="2286000"/>
            <a:ext cx="7467600" cy="923330"/>
          </a:xfrm>
          <a:prstGeom prst="rect">
            <a:avLst/>
          </a:prstGeom>
        </p:spPr>
        <p:txBody>
          <a:bodyPr wrap="square">
            <a:spAutoFit/>
          </a:bodyPr>
          <a:lstStyle/>
          <a:p>
            <a:r>
              <a:rPr lang="en-US" dirty="0" smtClean="0"/>
              <a:t>Design and implement a comprehensive employee performance scorecard to enhance performance management, improve employee engagement, and drive business success.</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705600" y="1981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3"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9" name="Rectangle 8"/>
          <p:cNvSpPr/>
          <p:nvPr/>
        </p:nvSpPr>
        <p:spPr>
          <a:xfrm>
            <a:off x="2209800" y="2133600"/>
            <a:ext cx="5641822" cy="646331"/>
          </a:xfrm>
          <a:prstGeom prst="rect">
            <a:avLst/>
          </a:prstGeom>
        </p:spPr>
        <p:txBody>
          <a:bodyPr wrap="square">
            <a:spAutoFit/>
          </a:bodyPr>
          <a:lstStyle/>
          <a:p>
            <a:r>
              <a:rPr lang="en-US" dirty="0" smtClean="0"/>
              <a:t>MANAGING DIRECTOR</a:t>
            </a:r>
          </a:p>
          <a:p>
            <a:r>
              <a:rPr lang="en-US" dirty="0" smtClean="0"/>
              <a:t> </a:t>
            </a:r>
            <a:r>
              <a:rPr lang="en-US" dirty="0" smtClean="0"/>
              <a:t> -To examine the employee TARGET</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0" name="Rectangle 9"/>
          <p:cNvSpPr/>
          <p:nvPr/>
        </p:nvSpPr>
        <p:spPr>
          <a:xfrm>
            <a:off x="3048000" y="2551837"/>
            <a:ext cx="6096000" cy="2031325"/>
          </a:xfrm>
          <a:prstGeom prst="rect">
            <a:avLst/>
          </a:prstGeom>
        </p:spPr>
        <p:txBody>
          <a:bodyPr wrap="square">
            <a:spAutoFit/>
          </a:bodyPr>
          <a:lstStyle/>
          <a:p>
            <a:pPr>
              <a:buFontTx/>
              <a:buChar char="-"/>
            </a:pPr>
            <a:r>
              <a:rPr lang="en-US" dirty="0" smtClean="0"/>
              <a:t>Provides </a:t>
            </a:r>
            <a:r>
              <a:rPr lang="en-US" dirty="0" smtClean="0"/>
              <a:t>a clear, standardized framework for evaluating </a:t>
            </a:r>
            <a:r>
              <a:rPr lang="en-US" dirty="0" smtClean="0"/>
              <a:t>performance</a:t>
            </a:r>
          </a:p>
          <a:p>
            <a:pPr>
              <a:buFontTx/>
              <a:buChar char="-"/>
            </a:pPr>
            <a:r>
              <a:rPr lang="en-US" dirty="0" smtClean="0"/>
              <a:t>Aligns </a:t>
            </a:r>
            <a:r>
              <a:rPr lang="en-US" dirty="0" smtClean="0"/>
              <a:t>employee objectives with company strategic goals- Offers </a:t>
            </a:r>
            <a:r>
              <a:rPr lang="en-US" dirty="0" smtClean="0"/>
              <a:t>real</a:t>
            </a:r>
          </a:p>
          <a:p>
            <a:pPr>
              <a:buFontTx/>
              <a:buChar char="-"/>
            </a:pPr>
            <a:r>
              <a:rPr lang="en-US" dirty="0" smtClean="0"/>
              <a:t>-</a:t>
            </a:r>
            <a:r>
              <a:rPr lang="en-US" dirty="0" smtClean="0"/>
              <a:t>time feedback and coaching </a:t>
            </a:r>
            <a:r>
              <a:rPr lang="en-US" dirty="0" smtClean="0"/>
              <a:t>opportunities</a:t>
            </a:r>
          </a:p>
          <a:p>
            <a:pPr>
              <a:buFontTx/>
              <a:buChar char="-"/>
            </a:pPr>
            <a:r>
              <a:rPr lang="en-US" dirty="0" smtClean="0"/>
              <a:t>- </a:t>
            </a:r>
            <a:r>
              <a:rPr lang="en-US" dirty="0" smtClean="0"/>
              <a:t>Fosters transparency, accountability, and fair </a:t>
            </a:r>
            <a:r>
              <a:rPr lang="en-US" dirty="0" smtClean="0"/>
              <a:t>evaluations</a:t>
            </a:r>
          </a:p>
          <a:p>
            <a:pPr>
              <a:buFontTx/>
              <a:buChar char="-"/>
            </a:pPr>
            <a:r>
              <a:rPr lang="en-US" dirty="0" smtClean="0"/>
              <a:t>- </a:t>
            </a:r>
            <a:r>
              <a:rPr lang="en-US" dirty="0" smtClean="0"/>
              <a:t>Integrates seamlessly with existing HR systems and processes</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3048000" y="2413338"/>
            <a:ext cx="6096000" cy="3693319"/>
          </a:xfrm>
          <a:prstGeom prst="rect">
            <a:avLst/>
          </a:prstGeom>
        </p:spPr>
        <p:txBody>
          <a:bodyPr>
            <a:spAutoFit/>
          </a:bodyPr>
          <a:lstStyle/>
          <a:p>
            <a:pPr marL="342900" indent="-342900"/>
            <a:r>
              <a:rPr lang="en-US" dirty="0" smtClean="0"/>
              <a:t>1.Employee </a:t>
            </a:r>
            <a:r>
              <a:rPr lang="en-US" dirty="0" smtClean="0"/>
              <a:t>ID (unique identifier</a:t>
            </a:r>
            <a:r>
              <a:rPr lang="en-US" dirty="0" smtClean="0"/>
              <a:t>)</a:t>
            </a:r>
          </a:p>
          <a:p>
            <a:pPr marL="342900" indent="-342900"/>
            <a:r>
              <a:rPr lang="en-US" dirty="0" smtClean="0"/>
              <a:t>2</a:t>
            </a:r>
            <a:r>
              <a:rPr lang="en-US" dirty="0" smtClean="0"/>
              <a:t>. </a:t>
            </a:r>
            <a:r>
              <a:rPr lang="en-US" dirty="0" smtClean="0"/>
              <a:t>Name</a:t>
            </a:r>
          </a:p>
          <a:p>
            <a:pPr marL="342900" indent="-342900"/>
            <a:r>
              <a:rPr lang="en-US" dirty="0" smtClean="0"/>
              <a:t>3</a:t>
            </a:r>
            <a:r>
              <a:rPr lang="en-US" dirty="0" smtClean="0"/>
              <a:t>. Job </a:t>
            </a:r>
            <a:r>
              <a:rPr lang="en-US" dirty="0" smtClean="0"/>
              <a:t>Title</a:t>
            </a:r>
          </a:p>
          <a:p>
            <a:pPr marL="342900" indent="-342900"/>
            <a:r>
              <a:rPr lang="en-US" dirty="0" smtClean="0"/>
              <a:t>4</a:t>
            </a:r>
            <a:r>
              <a:rPr lang="en-US" dirty="0" smtClean="0"/>
              <a:t>. </a:t>
            </a:r>
            <a:r>
              <a:rPr lang="en-US" dirty="0" smtClean="0"/>
              <a:t>Department</a:t>
            </a:r>
          </a:p>
          <a:p>
            <a:pPr marL="342900" indent="-342900"/>
            <a:r>
              <a:rPr lang="en-US" dirty="0" smtClean="0"/>
              <a:t>5</a:t>
            </a:r>
            <a:r>
              <a:rPr lang="en-US" dirty="0" smtClean="0"/>
              <a:t>. Performance Period (evaluation cycle</a:t>
            </a:r>
            <a:r>
              <a:rPr lang="en-US" dirty="0" smtClean="0"/>
              <a:t>)</a:t>
            </a:r>
          </a:p>
          <a:p>
            <a:pPr marL="342900" indent="-342900"/>
            <a:r>
              <a:rPr lang="en-US" dirty="0" smtClean="0"/>
              <a:t>6</a:t>
            </a:r>
            <a:r>
              <a:rPr lang="en-US" dirty="0" smtClean="0"/>
              <a:t>. Goals and Objectives ( ratings 1-5</a:t>
            </a:r>
            <a:r>
              <a:rPr lang="en-US" dirty="0" smtClean="0"/>
              <a:t>)</a:t>
            </a:r>
          </a:p>
          <a:p>
            <a:pPr marL="342900" indent="-342900"/>
            <a:r>
              <a:rPr lang="en-US" dirty="0" smtClean="0"/>
              <a:t>7</a:t>
            </a:r>
            <a:r>
              <a:rPr lang="en-US" dirty="0" smtClean="0"/>
              <a:t>. Core Competencies (ratings 1-5</a:t>
            </a:r>
            <a:r>
              <a:rPr lang="en-US" dirty="0" smtClean="0"/>
              <a:t>)</a:t>
            </a:r>
          </a:p>
          <a:p>
            <a:pPr marL="342900" indent="-342900"/>
            <a:r>
              <a:rPr lang="en-US" dirty="0" smtClean="0"/>
              <a:t>8</a:t>
            </a:r>
            <a:r>
              <a:rPr lang="en-US" dirty="0" smtClean="0"/>
              <a:t>. Performance Metrics (quantitative data, e.g., sales targets, project timelines</a:t>
            </a:r>
            <a:r>
              <a:rPr lang="en-US" dirty="0" smtClean="0"/>
              <a:t>)</a:t>
            </a:r>
          </a:p>
          <a:p>
            <a:pPr marL="342900" indent="-342900"/>
            <a:r>
              <a:rPr lang="en-US" dirty="0" smtClean="0"/>
              <a:t>9</a:t>
            </a:r>
            <a:r>
              <a:rPr lang="en-US" dirty="0" smtClean="0"/>
              <a:t>. Leadership and Initiative (ratings 1-5</a:t>
            </a:r>
            <a:r>
              <a:rPr lang="en-US" dirty="0" smtClean="0"/>
              <a:t>)</a:t>
            </a:r>
          </a:p>
          <a:p>
            <a:pPr marL="342900" indent="-342900"/>
            <a:r>
              <a:rPr lang="en-US" dirty="0" smtClean="0"/>
              <a:t>10</a:t>
            </a:r>
            <a:r>
              <a:rPr lang="en-US" dirty="0" smtClean="0"/>
              <a:t>. Overall Performance Score (calculated score, </a:t>
            </a:r>
            <a:r>
              <a:rPr lang="en-US" dirty="0" smtClean="0"/>
              <a:t>1-5)</a:t>
            </a:r>
          </a:p>
          <a:p>
            <a:pPr marL="342900" indent="-342900"/>
            <a:r>
              <a:rPr lang="en-US" dirty="0" smtClean="0"/>
              <a:t>11</a:t>
            </a:r>
            <a:r>
              <a:rPr lang="en-US" dirty="0" smtClean="0"/>
              <a:t>. Manager ID (unique </a:t>
            </a:r>
            <a:r>
              <a:rPr lang="en-US" dirty="0" smtClean="0"/>
              <a:t>identifier)</a:t>
            </a:r>
          </a:p>
          <a:p>
            <a:pPr marL="342900" indent="-342900"/>
            <a:r>
              <a:rPr lang="en-US" dirty="0" smtClean="0"/>
              <a:t>12</a:t>
            </a:r>
            <a:r>
              <a:rPr lang="en-US" dirty="0" smtClean="0"/>
              <a:t>. Manager Name</a:t>
            </a:r>
            <a:endParaRPr lang="en-US" dirty="0"/>
          </a:p>
        </p:txBody>
      </p:sp>
    </p:spTree>
    <p:extLst>
      <p:ext uri="{BB962C8B-B14F-4D97-AF65-F5344CB8AC3E}">
        <p14:creationId xmlns:p14="http://schemas.microsoft.com/office/powerpoint/2010/main" xmlns=""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9"/>
          <p:cNvSpPr/>
          <p:nvPr/>
        </p:nvSpPr>
        <p:spPr>
          <a:xfrm>
            <a:off x="3048000" y="2274838"/>
            <a:ext cx="6096000" cy="2308324"/>
          </a:xfrm>
          <a:prstGeom prst="rect">
            <a:avLst/>
          </a:prstGeom>
        </p:spPr>
        <p:txBody>
          <a:bodyPr>
            <a:spAutoFit/>
          </a:bodyPr>
          <a:lstStyle/>
          <a:p>
            <a:r>
              <a:rPr lang="en-US" dirty="0" smtClean="0"/>
              <a:t>- Goals Achievement (weighted score based on goal completion)- Task Completion Rate (percentage of tasks completed on time)- Quality of Work (rating based on quality standards)- Communication and Collaboration (rating based on teamwork and communication skills)- Innovation and Initiative (rating based on innovative ideas and proactive approach)- Attendance and Punctuality (percentage of attendance and punctuality)</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209</TotalTime>
  <Words>773</Words>
  <Application>Microsoft Office PowerPoint</Application>
  <PresentationFormat>Custom</PresentationFormat>
  <Paragraphs>340</Paragraphs>
  <Slides>12</Slides>
  <Notes>3</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Slide 10</vt:lpstr>
      <vt:lpstr>RESULTS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Admin</cp:lastModifiedBy>
  <cp:revision>16</cp:revision>
  <dcterms:created xsi:type="dcterms:W3CDTF">2024-03-29T15:07:22Z</dcterms:created>
  <dcterms:modified xsi:type="dcterms:W3CDTF">2024-08-31T11:10:38Z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