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9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6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20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648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518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6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0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0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0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0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6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25FB-62D9-448A-8955-41CE1CE14FF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9A16EA-5182-41FE-8031-78D9BB178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D4EA-247A-2DDA-F6A1-6ED1E283A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90814-5539-BC27-5FF0-74A8EEF20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4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19BE-87A5-84E1-8F6D-7C712BD4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Transaction Control Language</a:t>
            </a:r>
            <a:br>
              <a:rPr lang="en-IN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45B5-E7A7-FC2B-48E9-F9E87F65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614148" cy="5029200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TCL commands can only use with DML commands like INSERT, DELETE and UPDATE only.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These operations are automatically committed in the database that's why they cannot be used while creating tables or dropping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COMMIT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ROLLBACK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SAVEPOINT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Commit: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Commit command is used to save all the transactions to the database.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Rollback: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Rollback command is used to undo transactions that have not already been saved to the database.</a:t>
            </a: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SAVEPOINT: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It is used to roll the transaction back to a certain point without rolling back the entire transaction.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45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0A5D-5D61-EEEB-33FA-67D4297C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Data Query Language</a:t>
            </a:r>
            <a:br>
              <a:rPr lang="en-IN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33DC-E088-7FA7-96E0-D710BC28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DQL is used to fetch the data from the database.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It uses only one command: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SELECT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 SELECT: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This is the same as the projection operation of relational algebra. It is used to select the attribute based on the condition described by WHERE clause.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41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DC66-EB73-4B9E-02E2-39634761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1AF6-E027-4044-3E4F-E70536F9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D9EEE1"/>
                </a:highlight>
                <a:latin typeface="Verdana" panose="020B0604030504040204" pitchFamily="34" charset="0"/>
              </a:rPr>
              <a:t>SQL is a standard language for storing, manipulating and retrieving data in databases.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D9EEE1"/>
                </a:highlight>
                <a:latin typeface="Verdana" panose="020B0604030504040204" pitchFamily="34" charset="0"/>
              </a:rPr>
              <a:t>MySQL, SQL Server, MS Access, Oracle, Sybase, Informix, Postgres, and other database systems.</a:t>
            </a:r>
          </a:p>
          <a:p>
            <a:pPr marL="0" indent="0" algn="l">
              <a:buNone/>
            </a:pP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highlight>
                <a:srgbClr val="D9EEE1"/>
              </a:highlight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64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3F02-93AF-1769-B6B7-66D813FB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  <a:t>What is RDBMS?</a:t>
            </a:r>
            <a:b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3E33-2CA4-83D1-9559-801BA638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RDBMS stands for </a:t>
            </a:r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elational </a:t>
            </a:r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D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atabase </a:t>
            </a:r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anagement </a:t>
            </a:r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ystem. RDBMS is the basis for SQL, and for all modern database systems like MS SQL Server, IBM DB2, Oracle, MySQL, and Microsoft Access.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Relational database management system (RDBMS) is a database management system (DBMS) that is based on the relational model as introduced by E. F. Codd in 1970.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93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658-651D-CC8F-FC7D-8F00AC26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Verdana" panose="020B0604030504040204" pitchFamily="34" charset="0"/>
              </a:rPr>
              <a:t>Features:</a:t>
            </a:r>
            <a:br>
              <a:rPr lang="en-IN" b="0" i="0" dirty="0"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EF0D-7E01-607C-5D16-DAC8D8D0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5679"/>
            <a:ext cx="8596668" cy="432568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High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High Availability.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Scalability and Flexibility Run anything.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Robust Transactional Support.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Web and Data Warehouse Strengths.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Strong Data Protection.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Comprehensive Application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Management Ease.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 Source Freedom and 24 x 7 Support.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Lowest Total Cost of Ownership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19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8F66-1C46-A7F3-CC92-89236EFB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  <a:t>What is a Table?</a:t>
            </a:r>
            <a:b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4585-9744-8C69-44D0-F8908797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data in an RDBMS is stored in database objects known as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tables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 This table is basically a collection of related data entries and it consists of numerous columns and rows.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Every table is broken up into smaller entities called fields. A field is a column in a table that is designed to maintain specific information about every record in the table.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record is also called as a row of data is each individual entry that exists in a table.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NULL value in a table is a value in a field that appears to be blank, which means a field with a NULL value is a field with no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54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054A-E6D9-8B07-460A-5F316CFE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Types of SQL Commands</a:t>
            </a:r>
            <a:br>
              <a:rPr lang="en-IN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9F32B-8138-216F-13FB-B6CAFE98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135" y="1631576"/>
            <a:ext cx="6683767" cy="4410449"/>
          </a:xfrm>
        </p:spPr>
      </p:pic>
    </p:spTree>
    <p:extLst>
      <p:ext uri="{BB962C8B-B14F-4D97-AF65-F5344CB8AC3E}">
        <p14:creationId xmlns:p14="http://schemas.microsoft.com/office/powerpoint/2010/main" val="367398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821D-FB49-6B25-E29A-B3E1A9C1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Data Definition Language (DDL)</a:t>
            </a:r>
            <a:br>
              <a:rPr lang="en-IN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F8A-A45E-B1E5-F4FC-719DDC20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DDL changes the structure of the table like creating a table, deleting a table, altering a table,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All the command of DDL are auto-committed that means it permanently save all the changes in the database.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Here are some commands that come under DDL: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CREATE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ALTER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DROP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TRUNCATE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08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1C0C-48BF-2499-7C15-3FB579E0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 Data Manipulation Language</a:t>
            </a:r>
            <a:br>
              <a:rPr lang="en-IN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984-C212-9C6D-C446-E782CCCB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DML commands are used to modify the database. It is responsible for all form of changes in the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The command of DML is not auto-committed that means it can't permanently save all the changes in the database. They can be rollback.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Here are some commands that come under DML: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INSERT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UPDATE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DELETE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95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F698-27D3-B5C8-B12C-CEB7CA4F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Data Control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1D8A-F185-8EB7-E1BE-639D525C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DCL commands are used to grant and take back authority from any database user.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Here are some commands that come under DCL: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Grant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Revoke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 Grant: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It is used to give user access privileges to a database.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Revoke: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It is used to take back permissions from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718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629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erdana</vt:lpstr>
      <vt:lpstr>inter-bold</vt:lpstr>
      <vt:lpstr>inter-regular</vt:lpstr>
      <vt:lpstr>Trebuchet MS</vt:lpstr>
      <vt:lpstr>var(--ff-lato)</vt:lpstr>
      <vt:lpstr>Verdana</vt:lpstr>
      <vt:lpstr>Wingdings 3</vt:lpstr>
      <vt:lpstr>Facet</vt:lpstr>
      <vt:lpstr>SQL </vt:lpstr>
      <vt:lpstr>Sql</vt:lpstr>
      <vt:lpstr>What is RDBMS? </vt:lpstr>
      <vt:lpstr>Features: </vt:lpstr>
      <vt:lpstr>What is a Table? </vt:lpstr>
      <vt:lpstr>Types of SQL Commands </vt:lpstr>
      <vt:lpstr>Data Definition Language (DDL) </vt:lpstr>
      <vt:lpstr> Data Manipulation Language </vt:lpstr>
      <vt:lpstr>Data Control Language</vt:lpstr>
      <vt:lpstr>Transaction Control Language </vt:lpstr>
      <vt:lpstr>Data Query Language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durga shree I</dc:creator>
  <cp:lastModifiedBy>durga shree I</cp:lastModifiedBy>
  <cp:revision>1</cp:revision>
  <dcterms:created xsi:type="dcterms:W3CDTF">2024-08-01T05:43:05Z</dcterms:created>
  <dcterms:modified xsi:type="dcterms:W3CDTF">2024-08-01T06:24:11Z</dcterms:modified>
</cp:coreProperties>
</file>