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 Shree" userId="0f05e70d01e32c0e" providerId="LiveId" clId="{41E8A3B3-66F7-49E8-A83A-65B0FBAF3EA7}"/>
    <pc:docChg chg="custSel modSld">
      <pc:chgData name="Anu Shree" userId="0f05e70d01e32c0e" providerId="LiveId" clId="{41E8A3B3-66F7-49E8-A83A-65B0FBAF3EA7}" dt="2024-04-22T16:10:38.425" v="193" actId="20577"/>
      <pc:docMkLst>
        <pc:docMk/>
      </pc:docMkLst>
      <pc:sldChg chg="modSp mod">
        <pc:chgData name="Anu Shree" userId="0f05e70d01e32c0e" providerId="LiveId" clId="{41E8A3B3-66F7-49E8-A83A-65B0FBAF3EA7}" dt="2024-04-22T16:10:38.425" v="193" actId="20577"/>
        <pc:sldMkLst>
          <pc:docMk/>
          <pc:sldMk cId="953325580" sldId="256"/>
        </pc:sldMkLst>
        <pc:spChg chg="mod">
          <ac:chgData name="Anu Shree" userId="0f05e70d01e32c0e" providerId="LiveId" clId="{41E8A3B3-66F7-49E8-A83A-65B0FBAF3EA7}" dt="2024-04-22T16:10:38.425" v="193"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 SYETEM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1.KIRUTHIKA . </a:t>
            </a:r>
            <a:r>
              <a:rPr lang="en-US" sz="2000" b="1">
                <a:solidFill>
                  <a:schemeClr val="accent1">
                    <a:lumMod val="75000"/>
                  </a:schemeClr>
                </a:solidFill>
                <a:latin typeface="Arial"/>
                <a:cs typeface="Arial"/>
              </a:rPr>
              <a:t>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VIVEKANANDHA COLLEGE OF TECHNOLOGY FOR WOMEN-ELECTRICAL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a:t>IMDb</a:t>
            </a:r>
          </a:p>
          <a:p>
            <a:pPr marL="305435" indent="-305435"/>
            <a:r>
              <a:rPr lang="en-IN" sz="2400" dirty="0"/>
              <a:t>TMDB</a:t>
            </a:r>
          </a:p>
          <a:p>
            <a:pPr marL="305435" indent="-305435"/>
            <a:r>
              <a:rPr lang="en-IN" sz="2400" dirty="0"/>
              <a:t>Kaggle</a:t>
            </a:r>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elements/1.1/"/>
    <ds:schemaRef ds:uri="http://purl.org/dc/terms/"/>
    <ds:schemaRef ds:uri="9162bd5b-4ed9-4da3-b376-05204580ba3f"/>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c0fa2617-96bd-425d-8578-e93563fe37c5"/>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947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 SYETEM</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 Shree</cp:lastModifiedBy>
  <cp:revision>37</cp:revision>
  <dcterms:created xsi:type="dcterms:W3CDTF">2021-05-26T16:50:10Z</dcterms:created>
  <dcterms:modified xsi:type="dcterms:W3CDTF">2024-04-22T16:10:44Z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