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63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3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4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3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86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8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5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94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8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7D4B-60E0-4C5B-B38C-10A09B0B70A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C49FD-8DAB-4330-AB64-921FDA3F4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6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UDP - </a:t>
            </a:r>
            <a:r>
              <a:rPr lang="en-IN" dirty="0"/>
              <a:t>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233570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8211"/>
            <a:ext cx="8229600" cy="4449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02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Queue in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b="1" dirty="0"/>
              <a:t>Send Queue (Transmit Queue)</a:t>
            </a:r>
          </a:p>
          <a:p>
            <a:pPr algn="just"/>
            <a:r>
              <a:rPr lang="en-GB" dirty="0"/>
              <a:t>When an application sends data using UDP (</a:t>
            </a:r>
            <a:r>
              <a:rPr lang="en-GB" dirty="0" err="1">
                <a:solidFill>
                  <a:srgbClr val="FF0000"/>
                </a:solidFill>
              </a:rPr>
              <a:t>sendto</a:t>
            </a:r>
            <a:r>
              <a:rPr lang="en-GB" dirty="0">
                <a:solidFill>
                  <a:srgbClr val="FF0000"/>
                </a:solidFill>
              </a:rPr>
              <a:t>() or </a:t>
            </a:r>
            <a:r>
              <a:rPr lang="en-GB" dirty="0" err="1">
                <a:solidFill>
                  <a:srgbClr val="FF0000"/>
                </a:solidFill>
              </a:rPr>
              <a:t>sendmsg</a:t>
            </a:r>
            <a:r>
              <a:rPr lang="en-GB" dirty="0">
                <a:solidFill>
                  <a:srgbClr val="FF0000"/>
                </a:solidFill>
              </a:rPr>
              <a:t>()), </a:t>
            </a:r>
            <a:r>
              <a:rPr lang="en-GB" dirty="0"/>
              <a:t>the data is placed in the </a:t>
            </a:r>
            <a:r>
              <a:rPr lang="en-GB" b="1" dirty="0"/>
              <a:t>kernel's send queue</a:t>
            </a:r>
            <a:r>
              <a:rPr lang="en-GB" dirty="0"/>
              <a:t> before being handed off to the NIC (Network Interface Card).</a:t>
            </a:r>
          </a:p>
          <a:p>
            <a:pPr algn="just"/>
            <a:r>
              <a:rPr lang="en-GB" dirty="0"/>
              <a:t>If the network is slow or congested, this queue may grow temporarily</a:t>
            </a:r>
            <a:r>
              <a:rPr lang="en-GB" dirty="0" smtClean="0"/>
              <a:t>.</a:t>
            </a:r>
          </a:p>
          <a:p>
            <a:pPr algn="just"/>
            <a:r>
              <a:rPr lang="en-GB" b="1" dirty="0"/>
              <a:t>Receive Queue</a:t>
            </a:r>
          </a:p>
          <a:p>
            <a:pPr algn="just"/>
            <a:r>
              <a:rPr lang="en-GB" dirty="0"/>
              <a:t>When the network stack receives a UDP packet, it places it in the </a:t>
            </a:r>
            <a:r>
              <a:rPr lang="en-GB" b="1" dirty="0"/>
              <a:t>receive queue</a:t>
            </a:r>
            <a:r>
              <a:rPr lang="en-GB" dirty="0"/>
              <a:t> of the corresponding socket </a:t>
            </a:r>
          </a:p>
          <a:p>
            <a:pPr algn="just"/>
            <a:r>
              <a:rPr lang="en-GB" dirty="0"/>
              <a:t>The application must call </a:t>
            </a:r>
            <a:r>
              <a:rPr lang="en-GB" b="1" dirty="0" err="1">
                <a:solidFill>
                  <a:srgbClr val="FF0000"/>
                </a:solidFill>
              </a:rPr>
              <a:t>recvfrom</a:t>
            </a:r>
            <a:r>
              <a:rPr lang="en-GB" b="1" dirty="0">
                <a:solidFill>
                  <a:srgbClr val="FF0000"/>
                </a:solidFill>
              </a:rPr>
              <a:t>() </a:t>
            </a:r>
            <a:r>
              <a:rPr lang="en-GB" dirty="0"/>
              <a:t>or similar to read packets from this queue.</a:t>
            </a:r>
          </a:p>
          <a:p>
            <a:pPr algn="just"/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5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3" y="836712"/>
            <a:ext cx="8116433" cy="481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0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UDP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GB" dirty="0"/>
              <a:t>It's a communication protocol used in computer networks, particularly within the Internet Protocol </a:t>
            </a:r>
            <a:r>
              <a:rPr lang="en-GB" dirty="0" smtClean="0"/>
              <a:t>suite.</a:t>
            </a:r>
            <a:r>
              <a:rPr lang="en-GB" dirty="0"/>
              <a:t> </a:t>
            </a:r>
            <a:endParaRPr lang="en-GB" dirty="0" smtClean="0"/>
          </a:p>
          <a:p>
            <a:pPr algn="just"/>
            <a:r>
              <a:rPr lang="en-GB" dirty="0" smtClean="0"/>
              <a:t>It is </a:t>
            </a:r>
            <a:r>
              <a:rPr lang="en-GB" dirty="0"/>
              <a:t>called a </a:t>
            </a:r>
            <a:r>
              <a:rPr lang="en-GB" dirty="0">
                <a:solidFill>
                  <a:srgbClr val="FF0000"/>
                </a:solidFill>
              </a:rPr>
              <a:t>connectionless, unreliable </a:t>
            </a:r>
            <a:r>
              <a:rPr lang="en-GB" dirty="0"/>
              <a:t>transport protocol. </a:t>
            </a:r>
          </a:p>
          <a:p>
            <a:r>
              <a:rPr lang="en-GB" dirty="0" smtClean="0"/>
              <a:t>When should use UDP?</a:t>
            </a:r>
          </a:p>
          <a:p>
            <a:pPr lvl="1" algn="just"/>
            <a:r>
              <a:rPr lang="en-GB" dirty="0"/>
              <a:t>If a </a:t>
            </a:r>
            <a:r>
              <a:rPr lang="en-GB" dirty="0">
                <a:solidFill>
                  <a:srgbClr val="FF0000"/>
                </a:solidFill>
              </a:rPr>
              <a:t>process</a:t>
            </a:r>
            <a:r>
              <a:rPr lang="en-GB" dirty="0"/>
              <a:t> wants to send a </a:t>
            </a:r>
            <a:r>
              <a:rPr lang="en-GB" dirty="0">
                <a:solidFill>
                  <a:srgbClr val="FF0000"/>
                </a:solidFill>
              </a:rPr>
              <a:t>small message </a:t>
            </a:r>
            <a:r>
              <a:rPr lang="en-GB" dirty="0"/>
              <a:t>and does not care much about reliability, it can use UDP. Sending a small message by using UDP takes much </a:t>
            </a:r>
            <a:r>
              <a:rPr lang="en-GB" dirty="0">
                <a:solidFill>
                  <a:srgbClr val="FF0000"/>
                </a:solidFill>
              </a:rPr>
              <a:t>less interaction between the sender and receiver than using </a:t>
            </a:r>
            <a:r>
              <a:rPr lang="en-GB" dirty="0" smtClean="0">
                <a:solidFill>
                  <a:srgbClr val="FF0000"/>
                </a:solidFill>
              </a:rPr>
              <a:t>TCP</a:t>
            </a:r>
          </a:p>
          <a:p>
            <a:pPr lvl="1" algn="just"/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3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UDP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 is sent in the form of </a:t>
            </a:r>
            <a:r>
              <a:rPr lang="en-GB" b="1" dirty="0" smtClean="0"/>
              <a:t>datagrams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Each datagram is handled independently.</a:t>
            </a:r>
          </a:p>
          <a:p>
            <a:r>
              <a:rPr lang="en-GB" dirty="0" smtClean="0"/>
              <a:t>If a datagram is lost, </a:t>
            </a:r>
            <a:r>
              <a:rPr lang="en-GB" b="1" dirty="0" smtClean="0"/>
              <a:t>UDP does not retransmit</a:t>
            </a:r>
            <a:r>
              <a:rPr lang="en-GB" dirty="0" smtClean="0"/>
              <a:t> it.</a:t>
            </a:r>
          </a:p>
          <a:p>
            <a:r>
              <a:rPr lang="en-GB" dirty="0" smtClean="0"/>
              <a:t>No connection setup or teardown – the sender just sends, and the receiver just listens.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3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Well-Known Ports for UDP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229600" cy="244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7344816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04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b="1" dirty="0" smtClean="0"/>
              <a:t>Check for active UDP ports</a:t>
            </a:r>
            <a:r>
              <a:rPr lang="en-GB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IN" b="1" dirty="0" err="1" smtClean="0"/>
              <a:t>netstat</a:t>
            </a:r>
            <a:r>
              <a:rPr lang="en-IN" b="1" dirty="0" smtClean="0"/>
              <a:t> -an | </a:t>
            </a:r>
            <a:r>
              <a:rPr lang="en-IN" b="1" dirty="0" err="1" smtClean="0"/>
              <a:t>findstr</a:t>
            </a:r>
            <a:r>
              <a:rPr lang="en-IN" b="1" dirty="0" smtClean="0"/>
              <a:t> "UDP“</a:t>
            </a:r>
          </a:p>
          <a:p>
            <a:pPr lvl="1"/>
            <a:r>
              <a:rPr lang="en-GB" dirty="0" smtClean="0"/>
              <a:t>It will show all listening and connected UDP ports on your system.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2564904"/>
            <a:ext cx="6726237" cy="351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98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Is UDP protocol using in </a:t>
            </a:r>
            <a:r>
              <a:rPr lang="en-GB" dirty="0" smtClean="0"/>
              <a:t>windows OS?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857403"/>
          </a:xfrm>
        </p:spPr>
        <p:txBody>
          <a:bodyPr/>
          <a:lstStyle/>
          <a:p>
            <a:pPr algn="just"/>
            <a:r>
              <a:rPr lang="en-GB" dirty="0"/>
              <a:t>some examples of where UDP is used </a:t>
            </a:r>
            <a:r>
              <a:rPr lang="en-GB" dirty="0" smtClean="0"/>
              <a:t>:</a:t>
            </a:r>
            <a:r>
              <a:rPr lang="en-IN" dirty="0" smtClean="0"/>
              <a:t>DNS, ICMP,SNMP, Media Streaming and etc.</a:t>
            </a:r>
          </a:p>
          <a:p>
            <a:pPr algn="just"/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</a:rPr>
              <a:t>tracert</a:t>
            </a:r>
            <a:r>
              <a:rPr lang="en-GB" dirty="0">
                <a:solidFill>
                  <a:srgbClr val="FF0000"/>
                </a:solidFill>
              </a:rPr>
              <a:t> -d </a:t>
            </a:r>
            <a:r>
              <a:rPr lang="en-GB" dirty="0"/>
              <a:t>command in </a:t>
            </a:r>
            <a:r>
              <a:rPr lang="en-GB" b="1" dirty="0"/>
              <a:t>Windows</a:t>
            </a:r>
            <a:r>
              <a:rPr lang="en-GB" dirty="0"/>
              <a:t> is used to </a:t>
            </a:r>
            <a:r>
              <a:rPr lang="en-GB" dirty="0">
                <a:solidFill>
                  <a:srgbClr val="FF0000"/>
                </a:solidFill>
              </a:rPr>
              <a:t>trace the route </a:t>
            </a:r>
            <a:r>
              <a:rPr lang="en-GB" dirty="0"/>
              <a:t>that packets take to reach a destination </a:t>
            </a:r>
            <a:r>
              <a:rPr lang="en-GB" b="1" dirty="0"/>
              <a:t>without resolving IP addresses to domain names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560" y="4005065"/>
            <a:ext cx="5716587" cy="2852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13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/>
              <a:t>User </a:t>
            </a:r>
            <a:r>
              <a:rPr lang="en-IN" i="1" dirty="0" smtClean="0"/>
              <a:t>datagram Format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6716062" cy="263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53136"/>
            <a:ext cx="5581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5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i="1" smtClean="0"/>
              <a:t>Pseudo header </a:t>
            </a:r>
            <a:r>
              <a:rPr lang="en-IN" i="1" dirty="0"/>
              <a:t>for checksum calculation</a:t>
            </a:r>
            <a:r>
              <a:rPr lang="en-IN" dirty="0" smtClean="0"/>
              <a:t> 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385888"/>
            <a:ext cx="6592887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78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Checksum calculation </a:t>
            </a:r>
            <a:r>
              <a:rPr lang="en-IN" b="1" i="1" dirty="0" err="1"/>
              <a:t>ofa</a:t>
            </a:r>
            <a:r>
              <a:rPr lang="en-IN" b="1" i="1" dirty="0"/>
              <a:t> simple UDP user datagram</a:t>
            </a:r>
            <a:r>
              <a:rPr lang="en-IN" b="1" dirty="0"/>
              <a:t>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42558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19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261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UDP - User Datagram Protocol</vt:lpstr>
      <vt:lpstr>UDP</vt:lpstr>
      <vt:lpstr>UDP Operation</vt:lpstr>
      <vt:lpstr>Well-Known Ports for UDP  </vt:lpstr>
      <vt:lpstr>Check for active UDP ports:</vt:lpstr>
      <vt:lpstr>Is UDP protocol using in windows OS?</vt:lpstr>
      <vt:lpstr>User datagram Format  </vt:lpstr>
      <vt:lpstr>Pseudo header for checksum calculation  </vt:lpstr>
      <vt:lpstr>Checksum calculation ofa simple UDP user datagram  </vt:lpstr>
      <vt:lpstr>PowerPoint Presentation</vt:lpstr>
      <vt:lpstr>Queue in UDP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- User Datagram Protocol</dc:title>
  <dc:creator>LENOVO</dc:creator>
  <cp:lastModifiedBy>LENOVO</cp:lastModifiedBy>
  <cp:revision>9</cp:revision>
  <dcterms:created xsi:type="dcterms:W3CDTF">2025-07-24T13:58:22Z</dcterms:created>
  <dcterms:modified xsi:type="dcterms:W3CDTF">2025-07-24T23:54:20Z</dcterms:modified>
</cp:coreProperties>
</file>