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423203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453B44-2A5D-4FFE-8682-565FB055BB5B}"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16960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32671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0266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3482952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639099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3533113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2823711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407820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255240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23947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453B44-2A5D-4FFE-8682-565FB055BB5B}"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126262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453B44-2A5D-4FFE-8682-565FB055BB5B}" type="datetimeFigureOut">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154133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55271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90253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2453B44-2A5D-4FFE-8682-565FB055BB5B}" type="datetimeFigureOut">
              <a:rPr lang="en-IN" smtClean="0"/>
              <a:t>17-08-2020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307220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2453B44-2A5D-4FFE-8682-565FB055BB5B}" type="datetimeFigureOut">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CDB80A-37A6-4658-9B93-5E1BD1854E65}" type="slidenum">
              <a:rPr lang="en-IN" smtClean="0"/>
              <a:t>‹#›</a:t>
            </a:fld>
            <a:endParaRPr lang="en-IN"/>
          </a:p>
        </p:txBody>
      </p:sp>
    </p:spTree>
    <p:extLst>
      <p:ext uri="{BB962C8B-B14F-4D97-AF65-F5344CB8AC3E}">
        <p14:creationId xmlns:p14="http://schemas.microsoft.com/office/powerpoint/2010/main" val="262113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453B44-2A5D-4FFE-8682-565FB055BB5B}" type="datetimeFigureOut">
              <a:rPr lang="en-IN" smtClean="0"/>
              <a:t>17-08-2020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CDB80A-37A6-4658-9B93-5E1BD1854E65}" type="slidenum">
              <a:rPr lang="en-IN" smtClean="0"/>
              <a:t>‹#›</a:t>
            </a:fld>
            <a:endParaRPr lang="en-IN"/>
          </a:p>
        </p:txBody>
      </p:sp>
    </p:spTree>
    <p:extLst>
      <p:ext uri="{BB962C8B-B14F-4D97-AF65-F5344CB8AC3E}">
        <p14:creationId xmlns:p14="http://schemas.microsoft.com/office/powerpoint/2010/main" val="2391298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134" y="2464398"/>
            <a:ext cx="9404723" cy="1400530"/>
          </a:xfrm>
        </p:spPr>
        <p:txBody>
          <a:bodyPr>
            <a:noAutofit/>
          </a:bodyPr>
          <a:lstStyle/>
          <a:p>
            <a:pPr algn="ctr"/>
            <a:r>
              <a:rPr lang="en-US" sz="5400" b="1" dirty="0"/>
              <a:t>Predicting a place to open a </a:t>
            </a:r>
            <a:r>
              <a:rPr lang="en-US" sz="5400" b="1" dirty="0" smtClean="0"/>
              <a:t>Clothing </a:t>
            </a:r>
            <a:r>
              <a:rPr lang="en-US" sz="5400" b="1" dirty="0"/>
              <a:t>store in Toronto </a:t>
            </a:r>
            <a:r>
              <a:rPr lang="en-US" sz="5400" b="1" dirty="0" smtClean="0"/>
              <a:t>neighborhood</a:t>
            </a:r>
            <a:endParaRPr lang="en-IN" sz="5400" dirty="0"/>
          </a:p>
        </p:txBody>
      </p:sp>
    </p:spTree>
    <p:extLst>
      <p:ext uri="{BB962C8B-B14F-4D97-AF65-F5344CB8AC3E}">
        <p14:creationId xmlns:p14="http://schemas.microsoft.com/office/powerpoint/2010/main" val="350264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Discussion</a:t>
            </a:r>
            <a:r>
              <a:rPr lang="en-US" dirty="0"/>
              <a:t>:</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All </a:t>
            </a:r>
            <a:r>
              <a:rPr lang="en-IN" dirty="0"/>
              <a:t>the five clusters suffers from Clothing store. </a:t>
            </a:r>
            <a:endParaRPr lang="en-IN" dirty="0" smtClean="0"/>
          </a:p>
          <a:p>
            <a:r>
              <a:rPr lang="en-IN" dirty="0" smtClean="0"/>
              <a:t>Hence </a:t>
            </a:r>
            <a:r>
              <a:rPr lang="en-IN" dirty="0"/>
              <a:t>it is best to open in any of the five clusters of the neighbourhood. </a:t>
            </a:r>
          </a:p>
          <a:p>
            <a:endParaRPr lang="en-IN" dirty="0"/>
          </a:p>
        </p:txBody>
      </p:sp>
    </p:spTree>
    <p:extLst>
      <p:ext uri="{BB962C8B-B14F-4D97-AF65-F5344CB8AC3E}">
        <p14:creationId xmlns:p14="http://schemas.microsoft.com/office/powerpoint/2010/main" val="61542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 :</a:t>
            </a:r>
            <a:endParaRPr lang="en-IN" dirty="0"/>
          </a:p>
        </p:txBody>
      </p:sp>
      <p:sp>
        <p:nvSpPr>
          <p:cNvPr id="3" name="Content Placeholder 2"/>
          <p:cNvSpPr>
            <a:spLocks noGrp="1"/>
          </p:cNvSpPr>
          <p:nvPr>
            <p:ph idx="1"/>
          </p:nvPr>
        </p:nvSpPr>
        <p:spPr/>
        <p:txBody>
          <a:bodyPr>
            <a:normAutofit/>
          </a:bodyPr>
          <a:lstStyle/>
          <a:p>
            <a:pPr marL="0" lvl="0" indent="0">
              <a:buNone/>
            </a:pPr>
            <a:r>
              <a:rPr lang="en-IN" dirty="0"/>
              <a:t> </a:t>
            </a:r>
          </a:p>
          <a:p>
            <a:r>
              <a:rPr lang="en-IN" dirty="0"/>
              <a:t>Details of places in Toronto like postal code, Neighbourhood, latitude, Longitude we were able to visualize the map of Toronto. </a:t>
            </a:r>
            <a:endParaRPr lang="en-IN" dirty="0" smtClean="0"/>
          </a:p>
          <a:p>
            <a:r>
              <a:rPr lang="en-IN" dirty="0" smtClean="0"/>
              <a:t>Using </a:t>
            </a:r>
            <a:r>
              <a:rPr lang="en-IN" dirty="0"/>
              <a:t>Foursquare the venues which are present in the neighbourhoods and their ratings are also identified. </a:t>
            </a:r>
            <a:endParaRPr lang="en-IN" dirty="0" smtClean="0"/>
          </a:p>
          <a:p>
            <a:r>
              <a:rPr lang="en-IN" dirty="0" smtClean="0"/>
              <a:t>Based </a:t>
            </a:r>
            <a:r>
              <a:rPr lang="en-IN" dirty="0"/>
              <a:t>on the results, we were able to find out the most common venues and their occurrence in each neighbourhood. </a:t>
            </a:r>
            <a:endParaRPr lang="en-IN" dirty="0" smtClean="0"/>
          </a:p>
          <a:p>
            <a:endParaRPr lang="en-IN" dirty="0"/>
          </a:p>
        </p:txBody>
      </p:sp>
    </p:spTree>
    <p:extLst>
      <p:ext uri="{BB962C8B-B14F-4D97-AF65-F5344CB8AC3E}">
        <p14:creationId xmlns:p14="http://schemas.microsoft.com/office/powerpoint/2010/main" val="351782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Conclusion (</a:t>
            </a:r>
            <a:r>
              <a:rPr lang="en-US" dirty="0" err="1" smtClean="0"/>
              <a:t>contd</a:t>
            </a:r>
            <a:r>
              <a:rPr lang="en-US" dirty="0" smtClean="0"/>
              <a:t>)</a:t>
            </a:r>
            <a:endParaRPr lang="en-IN" dirty="0"/>
          </a:p>
        </p:txBody>
      </p:sp>
      <p:sp>
        <p:nvSpPr>
          <p:cNvPr id="9" name="Content Placeholder 8"/>
          <p:cNvSpPr>
            <a:spLocks noGrp="1"/>
          </p:cNvSpPr>
          <p:nvPr>
            <p:ph idx="1"/>
          </p:nvPr>
        </p:nvSpPr>
        <p:spPr/>
        <p:txBody>
          <a:bodyPr/>
          <a:lstStyle/>
          <a:p>
            <a:r>
              <a:rPr lang="en-IN" dirty="0"/>
              <a:t>From these details, we can also visualize the venues in map. </a:t>
            </a:r>
            <a:endParaRPr lang="en-IN" dirty="0" smtClean="0"/>
          </a:p>
          <a:p>
            <a:r>
              <a:rPr lang="en-IN" dirty="0" smtClean="0"/>
              <a:t>Using </a:t>
            </a:r>
            <a:r>
              <a:rPr lang="en-IN" dirty="0"/>
              <a:t>these details as reference it is easy to predict a place where it will be good to open a clothing store. </a:t>
            </a:r>
            <a:endParaRPr lang="en-IN" dirty="0" smtClean="0"/>
          </a:p>
          <a:p>
            <a:r>
              <a:rPr lang="en-IN" dirty="0" smtClean="0"/>
              <a:t>Similarly</a:t>
            </a:r>
            <a:r>
              <a:rPr lang="en-IN" dirty="0"/>
              <a:t>, to open any such venues same procedure can be followed and predicted.</a:t>
            </a:r>
          </a:p>
          <a:p>
            <a:endParaRPr lang="en-IN" dirty="0"/>
          </a:p>
        </p:txBody>
      </p:sp>
    </p:spTree>
    <p:extLst>
      <p:ext uri="{BB962C8B-B14F-4D97-AF65-F5344CB8AC3E}">
        <p14:creationId xmlns:p14="http://schemas.microsoft.com/office/powerpoint/2010/main" val="302167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IN" dirty="0"/>
          </a:p>
        </p:txBody>
      </p:sp>
      <p:sp>
        <p:nvSpPr>
          <p:cNvPr id="3" name="Content Placeholder 2"/>
          <p:cNvSpPr>
            <a:spLocks noGrp="1"/>
          </p:cNvSpPr>
          <p:nvPr>
            <p:ph idx="1"/>
          </p:nvPr>
        </p:nvSpPr>
        <p:spPr/>
        <p:txBody>
          <a:bodyPr>
            <a:normAutofit/>
          </a:bodyPr>
          <a:lstStyle/>
          <a:p>
            <a:r>
              <a:rPr lang="en-US" dirty="0"/>
              <a:t>A person is trying to open a clothing store in neighborhood of Toronto and is looking in for some places where it would be good to open. </a:t>
            </a:r>
            <a:endParaRPr lang="en-US" dirty="0" smtClean="0"/>
          </a:p>
          <a:p>
            <a:r>
              <a:rPr lang="en-US" dirty="0" smtClean="0"/>
              <a:t>Before </a:t>
            </a:r>
            <a:r>
              <a:rPr lang="en-US" dirty="0"/>
              <a:t>opening a clothing store, it is better to know about the places where there is a demand for such store. </a:t>
            </a:r>
            <a:endParaRPr lang="en-US" dirty="0" smtClean="0"/>
          </a:p>
          <a:p>
            <a:r>
              <a:rPr lang="en-US" dirty="0" smtClean="0"/>
              <a:t>It </a:t>
            </a:r>
            <a:r>
              <a:rPr lang="en-US" dirty="0"/>
              <a:t>is also good to know about other clothing stores which are already present in nearby places and about their ratings. </a:t>
            </a:r>
            <a:endParaRPr lang="en-US" dirty="0" smtClean="0"/>
          </a:p>
          <a:p>
            <a:r>
              <a:rPr lang="en-US" dirty="0" smtClean="0"/>
              <a:t>When </a:t>
            </a:r>
            <a:r>
              <a:rPr lang="en-US" dirty="0"/>
              <a:t>we identify the places which does not have much of clothing stores, it would be good to choose that place.</a:t>
            </a:r>
            <a:endParaRPr lang="en-IN" dirty="0"/>
          </a:p>
          <a:p>
            <a:endParaRPr lang="en-IN" dirty="0"/>
          </a:p>
        </p:txBody>
      </p:sp>
    </p:spTree>
    <p:extLst>
      <p:ext uri="{BB962C8B-B14F-4D97-AF65-F5344CB8AC3E}">
        <p14:creationId xmlns:p14="http://schemas.microsoft.com/office/powerpoint/2010/main" val="25840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Requirements :</a:t>
            </a:r>
            <a:endParaRPr lang="en-IN" dirty="0"/>
          </a:p>
        </p:txBody>
      </p:sp>
      <p:sp>
        <p:nvSpPr>
          <p:cNvPr id="3" name="Content Placeholder 2"/>
          <p:cNvSpPr>
            <a:spLocks noGrp="1"/>
          </p:cNvSpPr>
          <p:nvPr>
            <p:ph idx="1"/>
          </p:nvPr>
        </p:nvSpPr>
        <p:spPr/>
        <p:txBody>
          <a:bodyPr>
            <a:normAutofit/>
          </a:bodyPr>
          <a:lstStyle/>
          <a:p>
            <a:pPr lvl="0"/>
            <a:r>
              <a:rPr lang="en-US" dirty="0"/>
              <a:t>The Data required will be collected from Wikipedia. </a:t>
            </a:r>
            <a:endParaRPr lang="en-IN" dirty="0"/>
          </a:p>
          <a:p>
            <a:pPr lvl="0"/>
            <a:r>
              <a:rPr lang="en-IN" u="sng" dirty="0">
                <a:hlinkClick r:id="rId2"/>
              </a:rPr>
              <a:t>https://en.wikipedia.org/wiki/List_of_postal_codes_of_Canada:_M,</a:t>
            </a:r>
            <a:r>
              <a:rPr lang="en-IN" dirty="0"/>
              <a:t> </a:t>
            </a:r>
          </a:p>
          <a:p>
            <a:pPr lvl="0"/>
            <a:r>
              <a:rPr lang="en-US" dirty="0"/>
              <a:t>The data consists of postal codes and the respective places. </a:t>
            </a:r>
            <a:endParaRPr lang="en-IN" dirty="0"/>
          </a:p>
          <a:p>
            <a:pPr lvl="0"/>
            <a:r>
              <a:rPr lang="en-US" dirty="0"/>
              <a:t>Some cleaning process will be done in order to make the data clear and usable.</a:t>
            </a:r>
            <a:endParaRPr lang="en-IN" dirty="0"/>
          </a:p>
          <a:p>
            <a:r>
              <a:rPr lang="en-US" dirty="0"/>
              <a:t>*Ignore cells with a borough that is Not assigned</a:t>
            </a:r>
            <a:endParaRPr lang="en-IN" dirty="0"/>
          </a:p>
          <a:p>
            <a:r>
              <a:rPr lang="en-US" dirty="0"/>
              <a:t>*Combining rows which has more than one neighborhood one postal code area</a:t>
            </a:r>
            <a:br>
              <a:rPr lang="en-US" dirty="0"/>
            </a:br>
            <a:r>
              <a:rPr lang="en-IN" dirty="0"/>
              <a:t>*Getting the latitude and Longitude values and assigning it to a new columns in      Data frame.</a:t>
            </a:r>
          </a:p>
          <a:p>
            <a:pPr marL="0" indent="0">
              <a:buNone/>
            </a:pPr>
            <a:endParaRPr lang="en-IN" dirty="0"/>
          </a:p>
        </p:txBody>
      </p:sp>
    </p:spTree>
    <p:extLst>
      <p:ext uri="{BB962C8B-B14F-4D97-AF65-F5344CB8AC3E}">
        <p14:creationId xmlns:p14="http://schemas.microsoft.com/office/powerpoint/2010/main" val="206243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Requirements(</a:t>
            </a:r>
            <a:r>
              <a:rPr lang="en-US" b="1" dirty="0" err="1" smtClean="0"/>
              <a:t>contd</a:t>
            </a:r>
            <a:r>
              <a:rPr lang="en-US" b="1" dirty="0" smtClean="0"/>
              <a:t>)</a:t>
            </a:r>
            <a:endParaRPr lang="en-IN" dirty="0"/>
          </a:p>
        </p:txBody>
      </p:sp>
      <p:sp>
        <p:nvSpPr>
          <p:cNvPr id="3" name="Content Placeholder 2"/>
          <p:cNvSpPr>
            <a:spLocks noGrp="1"/>
          </p:cNvSpPr>
          <p:nvPr>
            <p:ph idx="1"/>
          </p:nvPr>
        </p:nvSpPr>
        <p:spPr/>
        <p:txBody>
          <a:bodyPr>
            <a:normAutofit/>
          </a:bodyPr>
          <a:lstStyle/>
          <a:p>
            <a:pPr lvl="0"/>
            <a:r>
              <a:rPr lang="en-US" dirty="0" smtClean="0"/>
              <a:t>Using </a:t>
            </a:r>
            <a:r>
              <a:rPr lang="en-US" dirty="0"/>
              <a:t>Foursquare API, the neighborhoods and venues in the neighborhoods will be discovered. Then the number of clothing store in each venue will be taken into account. </a:t>
            </a:r>
            <a:endParaRPr lang="en-IN" dirty="0"/>
          </a:p>
          <a:p>
            <a:pPr lvl="0"/>
            <a:r>
              <a:rPr lang="en-US" dirty="0"/>
              <a:t>Using Clustering algorithms, the clusters will be formed in the neighborhoods. </a:t>
            </a:r>
            <a:endParaRPr lang="en-IN" dirty="0"/>
          </a:p>
          <a:p>
            <a:pPr lvl="0"/>
            <a:r>
              <a:rPr lang="en-US" dirty="0"/>
              <a:t>Finally, the folium library is used to visualize the clusters. Based on the clusters formed, prediction can be done as where the demand is high to open a clothing store.</a:t>
            </a:r>
            <a:endParaRPr lang="en-IN" dirty="0"/>
          </a:p>
          <a:p>
            <a:endParaRPr lang="en-IN" dirty="0"/>
          </a:p>
        </p:txBody>
      </p:sp>
    </p:spTree>
    <p:extLst>
      <p:ext uri="{BB962C8B-B14F-4D97-AF65-F5344CB8AC3E}">
        <p14:creationId xmlns:p14="http://schemas.microsoft.com/office/powerpoint/2010/main" val="167759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Methodology: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dirty="0"/>
              <a:t>In our case, the problem is to find some places in the neighborhood of Toronto where it will be best to open clothing store. </a:t>
            </a:r>
            <a:endParaRPr lang="en-US" dirty="0" smtClean="0"/>
          </a:p>
          <a:p>
            <a:r>
              <a:rPr lang="en-US" dirty="0" smtClean="0"/>
              <a:t>The </a:t>
            </a:r>
            <a:r>
              <a:rPr lang="en-US" dirty="0"/>
              <a:t>venues which are already present in neighborhoods are first listed. </a:t>
            </a:r>
            <a:endParaRPr lang="en-US" dirty="0" smtClean="0"/>
          </a:p>
          <a:p>
            <a:r>
              <a:rPr lang="en-US" dirty="0" smtClean="0"/>
              <a:t>The </a:t>
            </a:r>
            <a:r>
              <a:rPr lang="en-US" dirty="0"/>
              <a:t>number of venues are also categorized. </a:t>
            </a:r>
            <a:endParaRPr lang="en-US" dirty="0" smtClean="0"/>
          </a:p>
          <a:p>
            <a:r>
              <a:rPr lang="en-US" dirty="0" smtClean="0"/>
              <a:t>In </a:t>
            </a:r>
            <a:r>
              <a:rPr lang="en-US" dirty="0"/>
              <a:t>all the neighborhoods, the total number of venues and most common venues in the respective venues are identified. </a:t>
            </a:r>
            <a:endParaRPr lang="en-US" dirty="0" smtClean="0"/>
          </a:p>
          <a:p>
            <a:endParaRPr lang="en-IN" dirty="0"/>
          </a:p>
        </p:txBody>
      </p:sp>
    </p:spTree>
    <p:extLst>
      <p:ext uri="{BB962C8B-B14F-4D97-AF65-F5344CB8AC3E}">
        <p14:creationId xmlns:p14="http://schemas.microsoft.com/office/powerpoint/2010/main" val="29400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Methodology</a:t>
            </a:r>
            <a:r>
              <a:rPr lang="en-US" b="1" dirty="0"/>
              <a:t> </a:t>
            </a:r>
            <a:r>
              <a:rPr lang="en-US" b="1" dirty="0" smtClean="0"/>
              <a:t>(</a:t>
            </a:r>
            <a:r>
              <a:rPr lang="en-US" b="1" dirty="0" err="1" smtClean="0"/>
              <a:t>contd</a:t>
            </a:r>
            <a:r>
              <a:rPr lang="en-US" b="1" dirty="0" smtClean="0"/>
              <a:t>)</a:t>
            </a:r>
            <a:endParaRPr lang="en-IN" dirty="0"/>
          </a:p>
        </p:txBody>
      </p:sp>
      <p:sp>
        <p:nvSpPr>
          <p:cNvPr id="3" name="Content Placeholder 2"/>
          <p:cNvSpPr>
            <a:spLocks noGrp="1"/>
          </p:cNvSpPr>
          <p:nvPr>
            <p:ph idx="1"/>
          </p:nvPr>
        </p:nvSpPr>
        <p:spPr/>
        <p:txBody>
          <a:bodyPr/>
          <a:lstStyle/>
          <a:p>
            <a:r>
              <a:rPr lang="en-US" dirty="0"/>
              <a:t>Using Hierarchical clustering, the venues in neighborhoods and distance among them are visualized.</a:t>
            </a:r>
            <a:endParaRPr lang="en-IN" dirty="0"/>
          </a:p>
          <a:p>
            <a:endParaRPr lang="en-IN" dirty="0"/>
          </a:p>
        </p:txBody>
      </p:sp>
      <p:pic>
        <p:nvPicPr>
          <p:cNvPr id="4" name="Picture 3"/>
          <p:cNvPicPr>
            <a:picLocks noChangeAspect="1"/>
          </p:cNvPicPr>
          <p:nvPr/>
        </p:nvPicPr>
        <p:blipFill>
          <a:blip r:embed="rId2"/>
          <a:stretch>
            <a:fillRect/>
          </a:stretch>
        </p:blipFill>
        <p:spPr>
          <a:xfrm>
            <a:off x="3062969" y="2501809"/>
            <a:ext cx="5619750" cy="3448050"/>
          </a:xfrm>
          <a:prstGeom prst="rect">
            <a:avLst/>
          </a:prstGeom>
        </p:spPr>
      </p:pic>
    </p:spTree>
    <p:extLst>
      <p:ext uri="{BB962C8B-B14F-4D97-AF65-F5344CB8AC3E}">
        <p14:creationId xmlns:p14="http://schemas.microsoft.com/office/powerpoint/2010/main" val="392058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Methodology (</a:t>
            </a:r>
            <a:r>
              <a:rPr lang="en-US" b="1" dirty="0" err="1"/>
              <a:t>contd</a:t>
            </a:r>
            <a:r>
              <a:rPr lang="en-US" b="1" dirty="0"/>
              <a:t>)</a:t>
            </a:r>
            <a:endParaRPr lang="en-IN" dirty="0"/>
          </a:p>
        </p:txBody>
      </p:sp>
      <p:sp>
        <p:nvSpPr>
          <p:cNvPr id="4" name="Title 1"/>
          <p:cNvSpPr>
            <a:spLocks noGrp="1"/>
          </p:cNvSpPr>
          <p:nvPr>
            <p:ph idx="1"/>
          </p:nvPr>
        </p:nvSpPr>
        <p:spPr/>
        <p:txBody>
          <a:bodyPr>
            <a:normAutofit fontScale="92500" lnSpcReduction="20000"/>
          </a:bodyPr>
          <a:lstStyle/>
          <a:p>
            <a:pPr lvl="2"/>
            <a:r>
              <a:rPr lang="en-US" sz="2800" dirty="0"/>
              <a:t>Using </a:t>
            </a:r>
            <a:r>
              <a:rPr lang="en-US" sz="2800" dirty="0" err="1"/>
              <a:t>Kclusters</a:t>
            </a:r>
            <a:r>
              <a:rPr lang="en-US" sz="2800" dirty="0"/>
              <a:t> and agglomerative clustering, the neighborhoods are partitioned as 6 clusters and most common venues in those clusters are identified. </a:t>
            </a:r>
            <a:endParaRPr lang="en-US" sz="2800" dirty="0" smtClean="0"/>
          </a:p>
          <a:p>
            <a:pPr lvl="2"/>
            <a:r>
              <a:rPr lang="en-US" sz="2800" dirty="0" smtClean="0"/>
              <a:t>We </a:t>
            </a:r>
            <a:r>
              <a:rPr lang="en-US" sz="2800" dirty="0"/>
              <a:t>can visualize the same using map. </a:t>
            </a:r>
            <a:endParaRPr lang="en-US" sz="2800" dirty="0" smtClean="0"/>
          </a:p>
          <a:p>
            <a:pPr lvl="2"/>
            <a:r>
              <a:rPr lang="en-US" sz="2800" dirty="0" smtClean="0"/>
              <a:t>Finally</a:t>
            </a:r>
            <a:r>
              <a:rPr lang="en-US" sz="2800" dirty="0"/>
              <a:t>, the venues present in the 6 clusters are identified and in our case, clothing store is not present in any of the clusters. </a:t>
            </a:r>
            <a:endParaRPr lang="en-US" sz="2800" dirty="0" smtClean="0"/>
          </a:p>
          <a:p>
            <a:pPr lvl="2"/>
            <a:r>
              <a:rPr lang="en-US" sz="2800" dirty="0" smtClean="0"/>
              <a:t>Hence </a:t>
            </a:r>
            <a:r>
              <a:rPr lang="en-US" sz="2800" dirty="0"/>
              <a:t>it will be good to open the clothing store in any of the six clusters in the neighborhoods.</a:t>
            </a:r>
            <a:endParaRPr lang="en-IN" sz="2800" dirty="0"/>
          </a:p>
          <a:p>
            <a:endParaRPr lang="en-IN" dirty="0"/>
          </a:p>
        </p:txBody>
      </p:sp>
    </p:spTree>
    <p:extLst>
      <p:ext uri="{BB962C8B-B14F-4D97-AF65-F5344CB8AC3E}">
        <p14:creationId xmlns:p14="http://schemas.microsoft.com/office/powerpoint/2010/main" val="230580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38325" y="2047875"/>
            <a:ext cx="8515350" cy="2762250"/>
          </a:xfrm>
          <a:prstGeom prst="rect">
            <a:avLst/>
          </a:prstGeom>
        </p:spPr>
      </p:pic>
      <p:sp>
        <p:nvSpPr>
          <p:cNvPr id="6" name="Title 5"/>
          <p:cNvSpPr>
            <a:spLocks noGrp="1"/>
          </p:cNvSpPr>
          <p:nvPr>
            <p:ph type="title"/>
          </p:nvPr>
        </p:nvSpPr>
        <p:spPr/>
        <p:txBody>
          <a:bodyPr/>
          <a:lstStyle/>
          <a:p>
            <a:r>
              <a:rPr lang="en-US" b="1" dirty="0" smtClean="0"/>
              <a:t>Methodology (</a:t>
            </a:r>
            <a:r>
              <a:rPr lang="en-US" b="1" dirty="0" err="1" smtClean="0"/>
              <a:t>contd</a:t>
            </a:r>
            <a:r>
              <a:rPr lang="en-US" b="1" dirty="0" smtClean="0"/>
              <a:t>)</a:t>
            </a:r>
            <a:endParaRPr lang="en-IN" b="1" dirty="0"/>
          </a:p>
        </p:txBody>
      </p:sp>
    </p:spTree>
    <p:extLst>
      <p:ext uri="{BB962C8B-B14F-4D97-AF65-F5344CB8AC3E}">
        <p14:creationId xmlns:p14="http://schemas.microsoft.com/office/powerpoint/2010/main" val="276300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b="1" dirty="0"/>
              <a:t>Result:</a:t>
            </a:r>
            <a:r>
              <a:rPr lang="en-IN" dirty="0"/>
              <a:t/>
            </a:r>
            <a:br>
              <a:rPr lang="en-IN" dirty="0"/>
            </a:br>
            <a:endParaRPr lang="en-IN" dirty="0"/>
          </a:p>
        </p:txBody>
      </p:sp>
      <p:sp>
        <p:nvSpPr>
          <p:cNvPr id="4" name="Content Placeholder 3"/>
          <p:cNvSpPr>
            <a:spLocks noGrp="1"/>
          </p:cNvSpPr>
          <p:nvPr>
            <p:ph idx="1"/>
          </p:nvPr>
        </p:nvSpPr>
        <p:spPr/>
        <p:txBody>
          <a:bodyPr/>
          <a:lstStyle/>
          <a:p>
            <a:r>
              <a:rPr lang="en-US" dirty="0" smtClean="0"/>
              <a:t>From </a:t>
            </a:r>
            <a:r>
              <a:rPr lang="en-US" dirty="0"/>
              <a:t>the methodologies we used to explore the neighborhoods of Toronto, we are able to identify that compared to other venues, clothing stores are less in number and hence can be opened in many locations since there is more demand.</a:t>
            </a:r>
            <a:endParaRPr lang="en-IN" dirty="0"/>
          </a:p>
          <a:p>
            <a:endParaRPr lang="en-IN" dirty="0"/>
          </a:p>
        </p:txBody>
      </p:sp>
    </p:spTree>
    <p:extLst>
      <p:ext uri="{BB962C8B-B14F-4D97-AF65-F5344CB8AC3E}">
        <p14:creationId xmlns:p14="http://schemas.microsoft.com/office/powerpoint/2010/main" val="1419040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TotalTime>
  <Words>560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Predicting a place to open a Clothing store in Toronto neighborhood</vt:lpstr>
      <vt:lpstr>Introduction :</vt:lpstr>
      <vt:lpstr>Data Requirements :</vt:lpstr>
      <vt:lpstr>Data Requirements(contd)</vt:lpstr>
      <vt:lpstr>Methodology: </vt:lpstr>
      <vt:lpstr>Methodology (contd)</vt:lpstr>
      <vt:lpstr>Methodology (contd)</vt:lpstr>
      <vt:lpstr>Methodology (contd)</vt:lpstr>
      <vt:lpstr>Result: </vt:lpstr>
      <vt:lpstr>Discussion: </vt:lpstr>
      <vt:lpstr>Conclusion :</vt:lpstr>
      <vt:lpstr>Conclusion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 place to open a Clothing store in Toronto neighbourhood</dc:title>
  <dc:creator>Admin</dc:creator>
  <cp:lastModifiedBy>Admin</cp:lastModifiedBy>
  <cp:revision>3</cp:revision>
  <dcterms:created xsi:type="dcterms:W3CDTF">2020-08-17T10:39:35Z</dcterms:created>
  <dcterms:modified xsi:type="dcterms:W3CDTF">2020-08-17T10:58:01Z</dcterms:modified>
</cp:coreProperties>
</file>