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0" y="3758906"/>
            <a:ext cx="534285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KIRUTHIKA K – au2021508022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3871" y="4858752"/>
            <a:ext cx="252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</a:p>
          <a:p>
            <a:pPr algn="just"/>
            <a:r>
              <a:rPr lang="en-GB" sz="2800" dirty="0"/>
              <a:t>The 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8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800" dirty="0"/>
              <a:t>The 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943" y="1786537"/>
            <a:ext cx="7917214" cy="4724927"/>
          </a:xfrm>
        </p:spPr>
        <p:txBody>
          <a:bodyPr/>
          <a:lstStyle/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/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Customer 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Education: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Healthcare: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Entertainment: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Information 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997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ssuguneshgobu@gmail.com</cp:lastModifiedBy>
  <cp:revision>86</cp:revision>
  <dcterms:created xsi:type="dcterms:W3CDTF">2021-04-26T07:43:48Z</dcterms:created>
  <dcterms:modified xsi:type="dcterms:W3CDTF">2024-04-29T06:44:55Z</dcterms:modified>
</cp:coreProperties>
</file>