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Employee Performance Analysis </a:t>
            </a:r>
          </a:p>
        </c:rich>
      </c:tx>
      <c:layout/>
      <c:overlay val="0"/>
      <c:spPr>
        <a:noFill/>
        <a:ln>
          <a:noFill/>
        </a:ln>
      </c:spPr>
    </c:title>
    <c:autoTitleDeleted val="1"/>
    <c:plotArea>
      <c:layout/>
      <c:barChart>
        <c:barDir val="col"/>
        <c:grouping val="clustered"/>
        <c:varyColors val="0"/>
        <c:ser>
          <c:idx val="0"/>
          <c:order val="0"/>
          <c:tx>
            <c:v>Performance Level </c:v>
          </c:tx>
          <c:spPr>
            <a:solidFill>
              <a:srgbClr val="4F81B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Performance Level </c:v>
          </c:tx>
          <c:spPr>
            <a:solidFill>
              <a:srgbClr val="C0504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Performance Level </c:v>
          </c:tx>
          <c:spPr>
            <a:solidFill>
              <a:srgbClr val="9BBB59"/>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Performance Level </c:v>
          </c:tx>
          <c:spPr>
            <a:solidFill>
              <a:srgbClr val="8064A2"/>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v>Performance Level </c:v>
          </c:tx>
          <c:spPr>
            <a:solidFill>
              <a:srgbClr val="4BACC6"/>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overlap val="-27"/>
        <c:gapWidth val="219"/>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explosion val="25"/>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286A7C"/>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844880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066643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651363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936056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143197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7717446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816550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2217367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0830727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70695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304279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0255215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409244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8048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91131883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621492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461236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4825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8924526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05740480"/>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2"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3" name="文本框"/>
          <p:cNvSpPr>
            <a:spLocks xmlns:a="http://schemas.openxmlformats.org/drawingml/2006/main" noGrp="1"/>
          </p:cNvSpPr>
          <p:nvPr>
            <p:ph type="body" idx="1"/>
          </p:nvPr>
        </p:nvSpPr>
        <p:spPr>
          <a:xfrm xmlns:a="http://schemas.openxmlformats.org/drawingml/2006/main" rot="0">
            <a:off x="609600" y="1577340"/>
            <a:ext cx="10972800"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1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7973957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086507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613686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403660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817501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611230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166011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839746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643660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7441344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4.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371653" y="3259604"/>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kiruthika </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31221</a:t>
            </a:r>
            <a:r>
              <a:rPr lang="en-US" altLang="zh-CN" sz="2400" b="0" i="0" u="none" strike="noStrike" kern="1200" cap="none" spc="0" baseline="0">
                <a:solidFill>
                  <a:schemeClr val="tx1"/>
                </a:solidFill>
                <a:latin typeface="Calibri" pitchFamily="0" charset="0"/>
                <a:ea typeface="宋体" pitchFamily="0" charset="0"/>
                <a:cs typeface="Calibri" pitchFamily="0" charset="0"/>
              </a:rPr>
              <a:t>0822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BHAKTAVATSALAM MEMORIAL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1731519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432248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1" name="图表"/>
          <p:cNvGraphicFramePr/>
          <p:nvPr/>
        </p:nvGraphicFramePr>
        <p:xfrm>
          <a:off x="1339762" y="1847330"/>
          <a:ext cx="8276388" cy="4353678"/>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5887323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图表"/>
          <p:cNvGraphicFramePr/>
          <p:nvPr/>
        </p:nvGraphicFramePr>
        <p:xfrm>
          <a:off x="609600" y="1577340"/>
          <a:ext cx="4335779" cy="3095235"/>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28313205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781708" y="1509028"/>
            <a:ext cx="9505291" cy="2225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7508537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8435115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6950425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flipV="1" rot="10800000">
            <a:off x="762000" y="2200037"/>
            <a:ext cx="69342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9558567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5313709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4991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699452" y="1676400"/>
            <a:ext cx="8278496" cy="16916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4965821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文本框"/>
          <p:cNvSpPr>
            <a:spLocks noGrp="1"/>
          </p:cNvSpPr>
          <p:nvPr>
            <p:ph type="title"/>
          </p:nvPr>
        </p:nvSpPr>
        <p:spPr>
          <a:xfrm rot="0">
            <a:off x="533400" y="901064"/>
            <a:ext cx="9763125" cy="5467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3124200" y="1600200"/>
            <a:ext cx="6934198" cy="2225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8266451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2971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9649854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曲线"/>
          <p:cNvSpPr>
            <a:spLocks/>
          </p:cNvSpPr>
          <p:nvPr/>
        </p:nvSpPr>
        <p:spPr>
          <a:xfrm flipH="1" rot="0">
            <a:off x="2533649"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36"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3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438400" y="2427266"/>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1603435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2024-03-28T17:07:22Z</dcterms:created>
  <dcterms:modified xsi:type="dcterms:W3CDTF">2024-08-31T16:08:09Z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dbd24395ee3640168a818cf23031cecc</vt:lpwstr>
  </property>
</Properties>
</file>