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8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KIRUTHIKA H</a:t>
            </a:r>
          </a:p>
          <a:p>
            <a:r>
              <a:rPr lang="en-US" sz="2400" dirty="0"/>
              <a:t>REGISTER NO:312209839</a:t>
            </a:r>
          </a:p>
          <a:p>
            <a:r>
              <a:rPr lang="en-US" sz="2400" dirty="0"/>
              <a:t>NM ID:5517CE175D675C4ACC74B810BB2B1E0D</a:t>
            </a:r>
          </a:p>
          <a:p>
            <a:r>
              <a:rPr lang="en-US" sz="2400" dirty="0"/>
              <a:t>DEPARTMENT:B.COM (ACCOUNTING AND FINANCE))</a:t>
            </a:r>
          </a:p>
          <a:p>
            <a:r>
              <a:rPr lang="en-US" sz="2400" dirty="0"/>
              <a:t>COLLEGE: VALLIAMMAL COLLEGE FOR WOMEN 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4DDA7-7082-0AAE-74C9-9417A37B0347}"/>
              </a:ext>
            </a:extLst>
          </p:cNvPr>
          <p:cNvSpPr txBox="1"/>
          <p:nvPr/>
        </p:nvSpPr>
        <p:spPr>
          <a:xfrm>
            <a:off x="2512477" y="1794855"/>
            <a:ext cx="55999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Pivot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Charts (e.g., column, line, scatter)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Conditional formatting- Formulas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validation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 analysis tools (e.g., moving averages, regression).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EFF007-6FCF-BC08-9A63-C48458FBC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51" y="1695450"/>
            <a:ext cx="6487936" cy="44585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F9598-0FD9-E4A4-9BCC-DAB646E58882}"/>
              </a:ext>
            </a:extLst>
          </p:cNvPr>
          <p:cNvSpPr txBox="1"/>
          <p:nvPr/>
        </p:nvSpPr>
        <p:spPr>
          <a:xfrm>
            <a:off x="1468561" y="1503947"/>
            <a:ext cx="65112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Unlock the full potential of your workforce with data-driven </a:t>
            </a:r>
          </a:p>
          <a:p>
            <a:r>
              <a:rPr lang="en-US" dirty="0"/>
              <a:t>insights from our Employee Performance Analysis Excel </a:t>
            </a:r>
          </a:p>
          <a:p>
            <a:r>
              <a:rPr lang="en-US" dirty="0"/>
              <a:t>solution, empowering informed decisions and strategic growth. </a:t>
            </a:r>
          </a:p>
          <a:p>
            <a:r>
              <a:rPr lang="en-US" dirty="0"/>
              <a:t>Transform performance data into actionable intelligence to </a:t>
            </a:r>
          </a:p>
          <a:p>
            <a:r>
              <a:rPr lang="en-US" dirty="0"/>
              <a:t>drive business success and employee development.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9D104-26B7-82E9-2313-A4F4B14131BC}"/>
              </a:ext>
            </a:extLst>
          </p:cNvPr>
          <p:cNvSpPr txBox="1"/>
          <p:nvPr/>
        </p:nvSpPr>
        <p:spPr>
          <a:xfrm>
            <a:off x="1148398" y="2019300"/>
            <a:ext cx="58620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Asking for help with formulating a problem statement. </a:t>
            </a:r>
          </a:p>
          <a:p>
            <a:r>
              <a:rPr lang="en-US" dirty="0"/>
              <a:t>Could provide more context or details about the specific issue or topic you'd like to address? This will help me craft a clear and concise problem statement for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2F466-D9EE-51C7-37F4-ABF0755E5836}"/>
              </a:ext>
            </a:extLst>
          </p:cNvPr>
          <p:cNvSpPr txBox="1"/>
          <p:nvPr/>
        </p:nvSpPr>
        <p:spPr>
          <a:xfrm rot="10800000" flipV="1">
            <a:off x="1474496" y="2371814"/>
            <a:ext cx="74409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help you create a project overview, I need more details about your project. Could you provide some context or key information, such as:- The main objective of the  problem or need it addresses- The target audience or stakeholders- The key deliverables or outcomes- Any constraints or challenges this information, I can help you draft a comprehensive project overview.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84509-848A-107A-281A-D6DD0CA72020}"/>
              </a:ext>
            </a:extLst>
          </p:cNvPr>
          <p:cNvSpPr txBox="1"/>
          <p:nvPr/>
        </p:nvSpPr>
        <p:spPr>
          <a:xfrm>
            <a:off x="1476929" y="1990582"/>
            <a:ext cx="69628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identify the end users for your project, it’s important to consider the nature of the product or service you're developing. Here’s a general guide based on different types of projects Software Applications (e.g., mobile apps, websites)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CE301-FA19-D958-1058-747CE09239BB}"/>
              </a:ext>
            </a:extLst>
          </p:cNvPr>
          <p:cNvSpPr txBox="1"/>
          <p:nvPr/>
        </p:nvSpPr>
        <p:spPr>
          <a:xfrm>
            <a:off x="3052129" y="2425723"/>
            <a:ext cx="6104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craft a strong value proposition for your solution, it’s </a:t>
            </a:r>
          </a:p>
          <a:p>
            <a:r>
              <a:rPr lang="en-US" dirty="0"/>
              <a:t>important to clearly articulate what your solution offers and </a:t>
            </a:r>
          </a:p>
          <a:p>
            <a:r>
              <a:rPr lang="en-US" dirty="0"/>
              <a:t>how it benefits the end users. Here’s a framework to help you </a:t>
            </a:r>
          </a:p>
          <a:p>
            <a:r>
              <a:rPr lang="en-US" dirty="0"/>
              <a:t>define this: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Description What is your solution </a:t>
            </a:r>
          </a:p>
          <a:p>
            <a:r>
              <a:rPr lang="en-US" dirty="0"/>
              <a:t>describe the product, service, or technology you're offering </a:t>
            </a:r>
          </a:p>
          <a:p>
            <a:r>
              <a:rPr lang="en-US" dirty="0"/>
              <a:t>What problem does it solve? the specific issue or pain </a:t>
            </a:r>
          </a:p>
          <a:p>
            <a:r>
              <a:rPr lang="en-US" dirty="0"/>
              <a:t>point your solution add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5D8DC-BBCC-A476-1C21-2C80D820D312}"/>
              </a:ext>
            </a:extLst>
          </p:cNvPr>
          <p:cNvSpPr txBox="1"/>
          <p:nvPr/>
        </p:nvSpPr>
        <p:spPr>
          <a:xfrm>
            <a:off x="1893204" y="1627800"/>
            <a:ext cx="59980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a comprehensive dataset description, it's important to </a:t>
            </a:r>
          </a:p>
          <a:p>
            <a:r>
              <a:rPr lang="en-US" dirty="0"/>
              <a:t>cover several key aspects that provide context and clarity. </a:t>
            </a:r>
          </a:p>
          <a:p>
            <a:r>
              <a:rPr lang="en-US" dirty="0"/>
              <a:t>structure you can use:</a:t>
            </a:r>
          </a:p>
          <a:p>
            <a:r>
              <a:rPr lang="en-US" dirty="0"/>
              <a:t> 1. Dataset Overview Name: Provide a clear </a:t>
            </a:r>
          </a:p>
          <a:p>
            <a:r>
              <a:rPr lang="en-US" dirty="0"/>
              <a:t>and concise name for the dataset </a:t>
            </a:r>
          </a:p>
          <a:p>
            <a:r>
              <a:rPr lang="en-US" dirty="0"/>
              <a:t>Source: Mention where the data was collected from (e.g., public databases, surveys, experiments, APIs).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99E2CC-8F35-6AFD-83BA-CBE02A7494C6}"/>
              </a:ext>
            </a:extLst>
          </p:cNvPr>
          <p:cNvSpPr txBox="1"/>
          <p:nvPr/>
        </p:nvSpPr>
        <p:spPr>
          <a:xfrm>
            <a:off x="2300155" y="2689412"/>
            <a:ext cx="65289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Interactive dashboards and heat maps reveal top performers, areas for improvement, and hidden trends in real-time, enabling data-driven decision with conference.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mm4032545@gmail.com</cp:lastModifiedBy>
  <cp:revision>16</cp:revision>
  <dcterms:created xsi:type="dcterms:W3CDTF">2024-03-29T15:07:22Z</dcterms:created>
  <dcterms:modified xsi:type="dcterms:W3CDTF">2024-08-31T15:37:26Z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