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NAME:KIRUTHIKA.H</a:t>
            </a:r>
            <a:endParaRPr lang="en-US" sz="2400" dirty="0"/>
          </a:p>
          <a:p>
            <a:r>
              <a:rPr lang="en-US" sz="2400" dirty="0"/>
              <a:t>REGISTER </a:t>
            </a:r>
            <a:r>
              <a:rPr lang="en-US" sz="2400" dirty="0" smtClean="0"/>
              <a:t>NO:122203483</a:t>
            </a:r>
          </a:p>
          <a:p>
            <a:r>
              <a:rPr lang="en-US" sz="2400"/>
              <a:t>6F99CA0C5D501E695F4424173799B0A4</a:t>
            </a:r>
            <a:endParaRPr lang="en-US" sz="2400" dirty="0"/>
          </a:p>
          <a:p>
            <a:r>
              <a:rPr lang="en-US" sz="2400" dirty="0" smtClean="0"/>
              <a:t>DEPARTMENT: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616</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2024-09-09T11:13:42Z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