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</p:embeddedFont>
    <p:embeddedFont>
      <p:font typeface="EB Garamond" pitchFamily="2" charset="0"/>
      <p:regular r:id="rId12"/>
      <p:bold r:id="rId13"/>
      <p:italic r:id="rId14"/>
      <p:boldItalic r:id="rId15"/>
    </p:embeddedFont>
    <p:embeddedFont>
      <p:font typeface="EB Garamond ExtraBold" pitchFamily="2" charset="0"/>
      <p:bold r:id="rId16"/>
      <p:boldItalic r:id="rId17"/>
    </p:embeddedFont>
    <p:embeddedFont>
      <p:font typeface="EB Garamond Medium" pitchFamily="2" charset="0"/>
      <p:regular r:id="rId18"/>
    </p:embeddedFont>
    <p:embeddedFont>
      <p:font typeface="Montserrat ExtraBold" panose="02000000000000000000" pitchFamily="2" charset="0"/>
      <p:bold r:id="rId19"/>
      <p:boldItalic r:id="rId20"/>
    </p:embeddedFont>
    <p:embeddedFont>
      <p:font typeface="Public Sans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58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-156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font" Target="fonts/font11.fntdata" /><Relationship Id="rId7" Type="http://schemas.openxmlformats.org/officeDocument/2006/relationships/slide" Target="slides/slide5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font" Target="fonts/font1.fntdata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6.png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.png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2.png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2.xml" 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2.xml" 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 /><Relationship Id="rId117" Type="http://schemas.openxmlformats.org/officeDocument/2006/relationships/slideLayout" Target="../slideLayouts/slideLayout234.xml" /><Relationship Id="rId21" Type="http://schemas.openxmlformats.org/officeDocument/2006/relationships/slideLayout" Target="../slideLayouts/slideLayout138.xml" /><Relationship Id="rId42" Type="http://schemas.openxmlformats.org/officeDocument/2006/relationships/slideLayout" Target="../slideLayouts/slideLayout159.xml" /><Relationship Id="rId47" Type="http://schemas.openxmlformats.org/officeDocument/2006/relationships/slideLayout" Target="../slideLayouts/slideLayout164.xml" /><Relationship Id="rId63" Type="http://schemas.openxmlformats.org/officeDocument/2006/relationships/slideLayout" Target="../slideLayouts/slideLayout180.xml" /><Relationship Id="rId68" Type="http://schemas.openxmlformats.org/officeDocument/2006/relationships/slideLayout" Target="../slideLayouts/slideLayout185.xml" /><Relationship Id="rId84" Type="http://schemas.openxmlformats.org/officeDocument/2006/relationships/slideLayout" Target="../slideLayouts/slideLayout201.xml" /><Relationship Id="rId89" Type="http://schemas.openxmlformats.org/officeDocument/2006/relationships/slideLayout" Target="../slideLayouts/slideLayout206.xml" /><Relationship Id="rId112" Type="http://schemas.openxmlformats.org/officeDocument/2006/relationships/slideLayout" Target="../slideLayouts/slideLayout229.xml" /><Relationship Id="rId16" Type="http://schemas.openxmlformats.org/officeDocument/2006/relationships/slideLayout" Target="../slideLayouts/slideLayout133.xml" /><Relationship Id="rId107" Type="http://schemas.openxmlformats.org/officeDocument/2006/relationships/slideLayout" Target="../slideLayouts/slideLayout224.xml" /><Relationship Id="rId11" Type="http://schemas.openxmlformats.org/officeDocument/2006/relationships/slideLayout" Target="../slideLayouts/slideLayout128.xml" /><Relationship Id="rId24" Type="http://schemas.openxmlformats.org/officeDocument/2006/relationships/slideLayout" Target="../slideLayouts/slideLayout141.xml" /><Relationship Id="rId32" Type="http://schemas.openxmlformats.org/officeDocument/2006/relationships/slideLayout" Target="../slideLayouts/slideLayout149.xml" /><Relationship Id="rId37" Type="http://schemas.openxmlformats.org/officeDocument/2006/relationships/slideLayout" Target="../slideLayouts/slideLayout154.xml" /><Relationship Id="rId40" Type="http://schemas.openxmlformats.org/officeDocument/2006/relationships/slideLayout" Target="../slideLayouts/slideLayout157.xml" /><Relationship Id="rId45" Type="http://schemas.openxmlformats.org/officeDocument/2006/relationships/slideLayout" Target="../slideLayouts/slideLayout162.xml" /><Relationship Id="rId53" Type="http://schemas.openxmlformats.org/officeDocument/2006/relationships/slideLayout" Target="../slideLayouts/slideLayout170.xml" /><Relationship Id="rId58" Type="http://schemas.openxmlformats.org/officeDocument/2006/relationships/slideLayout" Target="../slideLayouts/slideLayout175.xml" /><Relationship Id="rId66" Type="http://schemas.openxmlformats.org/officeDocument/2006/relationships/slideLayout" Target="../slideLayouts/slideLayout183.xml" /><Relationship Id="rId74" Type="http://schemas.openxmlformats.org/officeDocument/2006/relationships/slideLayout" Target="../slideLayouts/slideLayout191.xml" /><Relationship Id="rId79" Type="http://schemas.openxmlformats.org/officeDocument/2006/relationships/slideLayout" Target="../slideLayouts/slideLayout196.xml" /><Relationship Id="rId87" Type="http://schemas.openxmlformats.org/officeDocument/2006/relationships/slideLayout" Target="../slideLayouts/slideLayout204.xml" /><Relationship Id="rId102" Type="http://schemas.openxmlformats.org/officeDocument/2006/relationships/slideLayout" Target="../slideLayouts/slideLayout219.xml" /><Relationship Id="rId110" Type="http://schemas.openxmlformats.org/officeDocument/2006/relationships/slideLayout" Target="../slideLayouts/slideLayout227.xml" /><Relationship Id="rId115" Type="http://schemas.openxmlformats.org/officeDocument/2006/relationships/slideLayout" Target="../slideLayouts/slideLayout232.xml" /><Relationship Id="rId5" Type="http://schemas.openxmlformats.org/officeDocument/2006/relationships/slideLayout" Target="../slideLayouts/slideLayout122.xml" /><Relationship Id="rId61" Type="http://schemas.openxmlformats.org/officeDocument/2006/relationships/slideLayout" Target="../slideLayouts/slideLayout178.xml" /><Relationship Id="rId82" Type="http://schemas.openxmlformats.org/officeDocument/2006/relationships/slideLayout" Target="../slideLayouts/slideLayout199.xml" /><Relationship Id="rId90" Type="http://schemas.openxmlformats.org/officeDocument/2006/relationships/slideLayout" Target="../slideLayouts/slideLayout207.xml" /><Relationship Id="rId95" Type="http://schemas.openxmlformats.org/officeDocument/2006/relationships/slideLayout" Target="../slideLayouts/slideLayout212.xml" /><Relationship Id="rId19" Type="http://schemas.openxmlformats.org/officeDocument/2006/relationships/slideLayout" Target="../slideLayouts/slideLayout136.xml" /><Relationship Id="rId14" Type="http://schemas.openxmlformats.org/officeDocument/2006/relationships/slideLayout" Target="../slideLayouts/slideLayout131.xml" /><Relationship Id="rId22" Type="http://schemas.openxmlformats.org/officeDocument/2006/relationships/slideLayout" Target="../slideLayouts/slideLayout139.xml" /><Relationship Id="rId27" Type="http://schemas.openxmlformats.org/officeDocument/2006/relationships/slideLayout" Target="../slideLayouts/slideLayout144.xml" /><Relationship Id="rId30" Type="http://schemas.openxmlformats.org/officeDocument/2006/relationships/slideLayout" Target="../slideLayouts/slideLayout147.xml" /><Relationship Id="rId35" Type="http://schemas.openxmlformats.org/officeDocument/2006/relationships/slideLayout" Target="../slideLayouts/slideLayout152.xml" /><Relationship Id="rId43" Type="http://schemas.openxmlformats.org/officeDocument/2006/relationships/slideLayout" Target="../slideLayouts/slideLayout160.xml" /><Relationship Id="rId48" Type="http://schemas.openxmlformats.org/officeDocument/2006/relationships/slideLayout" Target="../slideLayouts/slideLayout165.xml" /><Relationship Id="rId56" Type="http://schemas.openxmlformats.org/officeDocument/2006/relationships/slideLayout" Target="../slideLayouts/slideLayout173.xml" /><Relationship Id="rId64" Type="http://schemas.openxmlformats.org/officeDocument/2006/relationships/slideLayout" Target="../slideLayouts/slideLayout181.xml" /><Relationship Id="rId69" Type="http://schemas.openxmlformats.org/officeDocument/2006/relationships/slideLayout" Target="../slideLayouts/slideLayout186.xml" /><Relationship Id="rId77" Type="http://schemas.openxmlformats.org/officeDocument/2006/relationships/slideLayout" Target="../slideLayouts/slideLayout194.xml" /><Relationship Id="rId100" Type="http://schemas.openxmlformats.org/officeDocument/2006/relationships/slideLayout" Target="../slideLayouts/slideLayout217.xml" /><Relationship Id="rId105" Type="http://schemas.openxmlformats.org/officeDocument/2006/relationships/slideLayout" Target="../slideLayouts/slideLayout222.xml" /><Relationship Id="rId113" Type="http://schemas.openxmlformats.org/officeDocument/2006/relationships/slideLayout" Target="../slideLayouts/slideLayout230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5.xml" /><Relationship Id="rId51" Type="http://schemas.openxmlformats.org/officeDocument/2006/relationships/slideLayout" Target="../slideLayouts/slideLayout168.xml" /><Relationship Id="rId72" Type="http://schemas.openxmlformats.org/officeDocument/2006/relationships/slideLayout" Target="../slideLayouts/slideLayout189.xml" /><Relationship Id="rId80" Type="http://schemas.openxmlformats.org/officeDocument/2006/relationships/slideLayout" Target="../slideLayouts/slideLayout197.xml" /><Relationship Id="rId85" Type="http://schemas.openxmlformats.org/officeDocument/2006/relationships/slideLayout" Target="../slideLayouts/slideLayout202.xml" /><Relationship Id="rId93" Type="http://schemas.openxmlformats.org/officeDocument/2006/relationships/slideLayout" Target="../slideLayouts/slideLayout210.xml" /><Relationship Id="rId98" Type="http://schemas.openxmlformats.org/officeDocument/2006/relationships/slideLayout" Target="../slideLayouts/slideLayout215.xml" /><Relationship Id="rId3" Type="http://schemas.openxmlformats.org/officeDocument/2006/relationships/slideLayout" Target="../slideLayouts/slideLayout120.xml" /><Relationship Id="rId12" Type="http://schemas.openxmlformats.org/officeDocument/2006/relationships/slideLayout" Target="../slideLayouts/slideLayout129.xml" /><Relationship Id="rId17" Type="http://schemas.openxmlformats.org/officeDocument/2006/relationships/slideLayout" Target="../slideLayouts/slideLayout134.xml" /><Relationship Id="rId25" Type="http://schemas.openxmlformats.org/officeDocument/2006/relationships/slideLayout" Target="../slideLayouts/slideLayout142.xml" /><Relationship Id="rId33" Type="http://schemas.openxmlformats.org/officeDocument/2006/relationships/slideLayout" Target="../slideLayouts/slideLayout150.xml" /><Relationship Id="rId38" Type="http://schemas.openxmlformats.org/officeDocument/2006/relationships/slideLayout" Target="../slideLayouts/slideLayout155.xml" /><Relationship Id="rId46" Type="http://schemas.openxmlformats.org/officeDocument/2006/relationships/slideLayout" Target="../slideLayouts/slideLayout163.xml" /><Relationship Id="rId59" Type="http://schemas.openxmlformats.org/officeDocument/2006/relationships/slideLayout" Target="../slideLayouts/slideLayout176.xml" /><Relationship Id="rId67" Type="http://schemas.openxmlformats.org/officeDocument/2006/relationships/slideLayout" Target="../slideLayouts/slideLayout184.xml" /><Relationship Id="rId103" Type="http://schemas.openxmlformats.org/officeDocument/2006/relationships/slideLayout" Target="../slideLayouts/slideLayout220.xml" /><Relationship Id="rId108" Type="http://schemas.openxmlformats.org/officeDocument/2006/relationships/slideLayout" Target="../slideLayouts/slideLayout225.xml" /><Relationship Id="rId116" Type="http://schemas.openxmlformats.org/officeDocument/2006/relationships/slideLayout" Target="../slideLayouts/slideLayout233.xml" /><Relationship Id="rId20" Type="http://schemas.openxmlformats.org/officeDocument/2006/relationships/slideLayout" Target="../slideLayouts/slideLayout137.xml" /><Relationship Id="rId41" Type="http://schemas.openxmlformats.org/officeDocument/2006/relationships/slideLayout" Target="../slideLayouts/slideLayout158.xml" /><Relationship Id="rId54" Type="http://schemas.openxmlformats.org/officeDocument/2006/relationships/slideLayout" Target="../slideLayouts/slideLayout171.xml" /><Relationship Id="rId62" Type="http://schemas.openxmlformats.org/officeDocument/2006/relationships/slideLayout" Target="../slideLayouts/slideLayout179.xml" /><Relationship Id="rId70" Type="http://schemas.openxmlformats.org/officeDocument/2006/relationships/slideLayout" Target="../slideLayouts/slideLayout187.xml" /><Relationship Id="rId75" Type="http://schemas.openxmlformats.org/officeDocument/2006/relationships/slideLayout" Target="../slideLayouts/slideLayout192.xml" /><Relationship Id="rId83" Type="http://schemas.openxmlformats.org/officeDocument/2006/relationships/slideLayout" Target="../slideLayouts/slideLayout200.xml" /><Relationship Id="rId88" Type="http://schemas.openxmlformats.org/officeDocument/2006/relationships/slideLayout" Target="../slideLayouts/slideLayout205.xml" /><Relationship Id="rId91" Type="http://schemas.openxmlformats.org/officeDocument/2006/relationships/slideLayout" Target="../slideLayouts/slideLayout208.xml" /><Relationship Id="rId96" Type="http://schemas.openxmlformats.org/officeDocument/2006/relationships/slideLayout" Target="../slideLayouts/slideLayout213.xml" /><Relationship Id="rId111" Type="http://schemas.openxmlformats.org/officeDocument/2006/relationships/slideLayout" Target="../slideLayouts/slideLayout228.xml" /><Relationship Id="rId1" Type="http://schemas.openxmlformats.org/officeDocument/2006/relationships/slideLayout" Target="../slideLayouts/slideLayout118.xml" /><Relationship Id="rId6" Type="http://schemas.openxmlformats.org/officeDocument/2006/relationships/slideLayout" Target="../slideLayouts/slideLayout123.xml" /><Relationship Id="rId15" Type="http://schemas.openxmlformats.org/officeDocument/2006/relationships/slideLayout" Target="../slideLayouts/slideLayout132.xml" /><Relationship Id="rId23" Type="http://schemas.openxmlformats.org/officeDocument/2006/relationships/slideLayout" Target="../slideLayouts/slideLayout140.xml" /><Relationship Id="rId28" Type="http://schemas.openxmlformats.org/officeDocument/2006/relationships/slideLayout" Target="../slideLayouts/slideLayout145.xml" /><Relationship Id="rId36" Type="http://schemas.openxmlformats.org/officeDocument/2006/relationships/slideLayout" Target="../slideLayouts/slideLayout153.xml" /><Relationship Id="rId49" Type="http://schemas.openxmlformats.org/officeDocument/2006/relationships/slideLayout" Target="../slideLayouts/slideLayout166.xml" /><Relationship Id="rId57" Type="http://schemas.openxmlformats.org/officeDocument/2006/relationships/slideLayout" Target="../slideLayouts/slideLayout174.xml" /><Relationship Id="rId106" Type="http://schemas.openxmlformats.org/officeDocument/2006/relationships/slideLayout" Target="../slideLayouts/slideLayout223.xml" /><Relationship Id="rId114" Type="http://schemas.openxmlformats.org/officeDocument/2006/relationships/slideLayout" Target="../slideLayouts/slideLayout231.xml" /><Relationship Id="rId10" Type="http://schemas.openxmlformats.org/officeDocument/2006/relationships/slideLayout" Target="../slideLayouts/slideLayout127.xml" /><Relationship Id="rId31" Type="http://schemas.openxmlformats.org/officeDocument/2006/relationships/slideLayout" Target="../slideLayouts/slideLayout148.xml" /><Relationship Id="rId44" Type="http://schemas.openxmlformats.org/officeDocument/2006/relationships/slideLayout" Target="../slideLayouts/slideLayout161.xml" /><Relationship Id="rId52" Type="http://schemas.openxmlformats.org/officeDocument/2006/relationships/slideLayout" Target="../slideLayouts/slideLayout169.xml" /><Relationship Id="rId60" Type="http://schemas.openxmlformats.org/officeDocument/2006/relationships/slideLayout" Target="../slideLayouts/slideLayout177.xml" /><Relationship Id="rId65" Type="http://schemas.openxmlformats.org/officeDocument/2006/relationships/slideLayout" Target="../slideLayouts/slideLayout182.xml" /><Relationship Id="rId73" Type="http://schemas.openxmlformats.org/officeDocument/2006/relationships/slideLayout" Target="../slideLayouts/slideLayout190.xml" /><Relationship Id="rId78" Type="http://schemas.openxmlformats.org/officeDocument/2006/relationships/slideLayout" Target="../slideLayouts/slideLayout195.xml" /><Relationship Id="rId81" Type="http://schemas.openxmlformats.org/officeDocument/2006/relationships/slideLayout" Target="../slideLayouts/slideLayout198.xml" /><Relationship Id="rId86" Type="http://schemas.openxmlformats.org/officeDocument/2006/relationships/slideLayout" Target="../slideLayouts/slideLayout203.xml" /><Relationship Id="rId94" Type="http://schemas.openxmlformats.org/officeDocument/2006/relationships/slideLayout" Target="../slideLayouts/slideLayout211.xml" /><Relationship Id="rId99" Type="http://schemas.openxmlformats.org/officeDocument/2006/relationships/slideLayout" Target="../slideLayouts/slideLayout216.xml" /><Relationship Id="rId101" Type="http://schemas.openxmlformats.org/officeDocument/2006/relationships/slideLayout" Target="../slideLayouts/slideLayout218.xml" /><Relationship Id="rId4" Type="http://schemas.openxmlformats.org/officeDocument/2006/relationships/slideLayout" Target="../slideLayouts/slideLayout121.xml" /><Relationship Id="rId9" Type="http://schemas.openxmlformats.org/officeDocument/2006/relationships/slideLayout" Target="../slideLayouts/slideLayout126.xml" /><Relationship Id="rId13" Type="http://schemas.openxmlformats.org/officeDocument/2006/relationships/slideLayout" Target="../slideLayouts/slideLayout130.xml" /><Relationship Id="rId18" Type="http://schemas.openxmlformats.org/officeDocument/2006/relationships/slideLayout" Target="../slideLayouts/slideLayout135.xml" /><Relationship Id="rId39" Type="http://schemas.openxmlformats.org/officeDocument/2006/relationships/slideLayout" Target="../slideLayouts/slideLayout156.xml" /><Relationship Id="rId109" Type="http://schemas.openxmlformats.org/officeDocument/2006/relationships/slideLayout" Target="../slideLayouts/slideLayout226.xml" /><Relationship Id="rId34" Type="http://schemas.openxmlformats.org/officeDocument/2006/relationships/slideLayout" Target="../slideLayouts/slideLayout151.xml" /><Relationship Id="rId50" Type="http://schemas.openxmlformats.org/officeDocument/2006/relationships/slideLayout" Target="../slideLayouts/slideLayout167.xml" /><Relationship Id="rId55" Type="http://schemas.openxmlformats.org/officeDocument/2006/relationships/slideLayout" Target="../slideLayouts/slideLayout172.xml" /><Relationship Id="rId76" Type="http://schemas.openxmlformats.org/officeDocument/2006/relationships/slideLayout" Target="../slideLayouts/slideLayout193.xml" /><Relationship Id="rId97" Type="http://schemas.openxmlformats.org/officeDocument/2006/relationships/slideLayout" Target="../slideLayouts/slideLayout214.xml" /><Relationship Id="rId104" Type="http://schemas.openxmlformats.org/officeDocument/2006/relationships/slideLayout" Target="../slideLayouts/slideLayout221.xml" /><Relationship Id="rId7" Type="http://schemas.openxmlformats.org/officeDocument/2006/relationships/slideLayout" Target="../slideLayouts/slideLayout124.xml" /><Relationship Id="rId71" Type="http://schemas.openxmlformats.org/officeDocument/2006/relationships/slideLayout" Target="../slideLayouts/slideLayout188.xml" /><Relationship Id="rId92" Type="http://schemas.openxmlformats.org/officeDocument/2006/relationships/slideLayout" Target="../slideLayouts/slideLayout209.xml" /><Relationship Id="rId2" Type="http://schemas.openxmlformats.org/officeDocument/2006/relationships/slideLayout" Target="../slideLayouts/slideLayout119.xml" /><Relationship Id="rId29" Type="http://schemas.openxmlformats.org/officeDocument/2006/relationships/slideLayout" Target="../slideLayouts/slideLayout14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0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“BLOG WEBSITE”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/>
          <a:srcRect l="-43430" t="2430" r="43429" b="-2428"/>
          <a:stretch>
            <a:fillRect/>
          </a:stretch>
        </p:blipFill>
        <p:spPr>
          <a:xfrm>
            <a:off x="2219324" y="0"/>
            <a:ext cx="692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525" y="904875"/>
            <a:ext cx="531495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5" indent="-342900">
              <a:spcBef>
                <a:spcPts val="510"/>
              </a:spcBef>
              <a:buAutoNum type="arabicPeriod"/>
            </a:pPr>
            <a:r>
              <a:rPr lang="en-GB" dirty="0">
                <a:latin typeface="Tahoma" panose="020B0604030504040204"/>
                <a:cs typeface="Tahoma" panose="020B0604030504040204"/>
              </a:rPr>
              <a:t>Define Your Niche and Purpose</a:t>
            </a:r>
            <a:endParaRPr lang="en-GB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Choose a Theme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Create Essential Pages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Configure SEO Settings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Design and Customize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Regularly Update and Maintain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Install Essential Plugins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GB" dirty="0"/>
              <a:t>Set Up a Content Management System (CMS)</a:t>
            </a:r>
          </a:p>
          <a:p>
            <a:pPr marL="368935" indent="-342900">
              <a:spcBef>
                <a:spcPts val="510"/>
              </a:spcBef>
              <a:buAutoNum type="arabicPeriod"/>
            </a:pPr>
            <a:r>
              <a:rPr lang="en-IN" dirty="0"/>
              <a:t>Design and Customize:</a:t>
            </a:r>
            <a:endParaRPr lang="en-GB" dirty="0">
              <a:latin typeface="Tahoma" panose="020B0604030504040204"/>
              <a:cs typeface="Tahoma" panose="020B0604030504040204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4089330" y="2190494"/>
            <a:ext cx="27222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sz="9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https://github.com/Kiruthika2806/NM-AIT-GROUP3</a:t>
            </a:r>
            <a:endParaRPr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/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kiruthikas200310@gmail.com</cp:lastModifiedBy>
  <cp:revision>3</cp:revision>
  <dcterms:created xsi:type="dcterms:W3CDTF">2020-08-13T11:21:00Z</dcterms:created>
  <dcterms:modified xsi:type="dcterms:W3CDTF">2023-10-31T05:16:28Z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03986ED165414CF0B6FAB0B2E3D52DD4_12</vt:lpwstr>
  </property>
  <property fmtid="{D5CDD505-2E9C-101B-9397-08002B2CF9AE}" pid="3" name="KSOProductBuildVer">
    <vt:lpwstr>1033-12.2.0.13266</vt:lpwstr>
  </property>
</Properties>
</file>