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499"/>
                </a:lnTo>
                <a:lnTo>
                  <a:pt x="3279140" y="5143499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499"/>
                </a:lnTo>
                <a:lnTo>
                  <a:pt x="8087359" y="5143499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4320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66" y="1062462"/>
            <a:ext cx="7579867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jpe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594" y="2384932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09" y="2423668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204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96492" y="2045334"/>
            <a:ext cx="3306445" cy="925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sz="1600" b="1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GB" sz="1600" b="1" spc="45" dirty="0">
                <a:solidFill>
                  <a:srgbClr val="1F0924"/>
                </a:solidFill>
                <a:latin typeface="Trebuchet MS"/>
                <a:cs typeface="Trebuchet MS"/>
              </a:rPr>
              <a:t>BLOGGING WEBSITE</a:t>
            </a:r>
            <a:r>
              <a:rPr sz="1600" b="1" spc="35" dirty="0">
                <a:solidFill>
                  <a:srgbClr val="1F0924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sz="1600" b="1" spc="-10" dirty="0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sz="1600" b="1" spc="-15" dirty="0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sz="1600" b="1" spc="-80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lang="en-GB" sz="1600" b="1" spc="-65" dirty="0">
                <a:solidFill>
                  <a:srgbClr val="1F0924"/>
                </a:solidFill>
                <a:latin typeface="Tahoma"/>
                <a:cs typeface="Tahoma"/>
              </a:rPr>
              <a:t>2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1000" y="309001"/>
            <a:ext cx="8391399" cy="4472549"/>
            <a:chOff x="356234" y="66916"/>
            <a:chExt cx="8391399" cy="4794758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4847" y="66916"/>
              <a:ext cx="4160799" cy="3472665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200" y="1301750"/>
                  </a:lnTo>
                  <a:lnTo>
                    <a:pt x="1666227" y="1301750"/>
                  </a:lnTo>
                  <a:lnTo>
                    <a:pt x="1606550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5438" y="411861"/>
              <a:ext cx="1052195" cy="153670"/>
            </a:xfrm>
            <a:custGeom>
              <a:avLst/>
              <a:gdLst/>
              <a:ahLst/>
              <a:cxnLst/>
              <a:rect l="l" t="t" r="r" b="b"/>
              <a:pathLst>
                <a:path w="1052195" h="153670">
                  <a:moveTo>
                    <a:pt x="3175" y="106806"/>
                  </a:moveTo>
                  <a:lnTo>
                    <a:pt x="0" y="106806"/>
                  </a:lnTo>
                  <a:lnTo>
                    <a:pt x="0" y="141731"/>
                  </a:lnTo>
                  <a:lnTo>
                    <a:pt x="43090" y="152949"/>
                  </a:lnTo>
                  <a:lnTo>
                    <a:pt x="50926" y="153162"/>
                  </a:lnTo>
                  <a:lnTo>
                    <a:pt x="64176" y="152320"/>
                  </a:lnTo>
                  <a:lnTo>
                    <a:pt x="102417" y="132613"/>
                  </a:lnTo>
                  <a:lnTo>
                    <a:pt x="106351" y="126237"/>
                  </a:lnTo>
                  <a:lnTo>
                    <a:pt x="43052" y="126237"/>
                  </a:lnTo>
                  <a:lnTo>
                    <a:pt x="34925" y="124587"/>
                  </a:lnTo>
                  <a:lnTo>
                    <a:pt x="26415" y="121158"/>
                  </a:lnTo>
                  <a:lnTo>
                    <a:pt x="20177" y="118397"/>
                  </a:lnTo>
                  <a:lnTo>
                    <a:pt x="14223" y="115077"/>
                  </a:lnTo>
                  <a:lnTo>
                    <a:pt x="8556" y="111210"/>
                  </a:lnTo>
                  <a:lnTo>
                    <a:pt x="3175" y="106806"/>
                  </a:lnTo>
                  <a:close/>
                </a:path>
                <a:path w="1052195" h="153670">
                  <a:moveTo>
                    <a:pt x="67436" y="508"/>
                  </a:moveTo>
                  <a:lnTo>
                    <a:pt x="59054" y="508"/>
                  </a:lnTo>
                  <a:lnTo>
                    <a:pt x="47101" y="1297"/>
                  </a:lnTo>
                  <a:lnTo>
                    <a:pt x="10211" y="20214"/>
                  </a:lnTo>
                  <a:lnTo>
                    <a:pt x="888" y="46736"/>
                  </a:lnTo>
                  <a:lnTo>
                    <a:pt x="1319" y="54117"/>
                  </a:lnTo>
                  <a:lnTo>
                    <a:pt x="23643" y="85228"/>
                  </a:lnTo>
                  <a:lnTo>
                    <a:pt x="46354" y="92837"/>
                  </a:lnTo>
                  <a:lnTo>
                    <a:pt x="51815" y="94106"/>
                  </a:lnTo>
                  <a:lnTo>
                    <a:pt x="56895" y="95376"/>
                  </a:lnTo>
                  <a:lnTo>
                    <a:pt x="65531" y="97662"/>
                  </a:lnTo>
                  <a:lnTo>
                    <a:pt x="68833" y="99440"/>
                  </a:lnTo>
                  <a:lnTo>
                    <a:pt x="71500" y="101726"/>
                  </a:lnTo>
                  <a:lnTo>
                    <a:pt x="74294" y="104012"/>
                  </a:lnTo>
                  <a:lnTo>
                    <a:pt x="75575" y="106806"/>
                  </a:lnTo>
                  <a:lnTo>
                    <a:pt x="75691" y="114046"/>
                  </a:lnTo>
                  <a:lnTo>
                    <a:pt x="74802" y="116712"/>
                  </a:lnTo>
                  <a:lnTo>
                    <a:pt x="73151" y="118617"/>
                  </a:lnTo>
                  <a:lnTo>
                    <a:pt x="71500" y="120650"/>
                  </a:lnTo>
                  <a:lnTo>
                    <a:pt x="69341" y="122300"/>
                  </a:lnTo>
                  <a:lnTo>
                    <a:pt x="66928" y="123316"/>
                  </a:lnTo>
                  <a:lnTo>
                    <a:pt x="64896" y="124333"/>
                  </a:lnTo>
                  <a:lnTo>
                    <a:pt x="62356" y="125094"/>
                  </a:lnTo>
                  <a:lnTo>
                    <a:pt x="59054" y="125602"/>
                  </a:lnTo>
                  <a:lnTo>
                    <a:pt x="55752" y="125984"/>
                  </a:lnTo>
                  <a:lnTo>
                    <a:pt x="53085" y="126237"/>
                  </a:lnTo>
                  <a:lnTo>
                    <a:pt x="106351" y="126237"/>
                  </a:lnTo>
                  <a:lnTo>
                    <a:pt x="107537" y="124317"/>
                  </a:lnTo>
                  <a:lnTo>
                    <a:pt x="110609" y="114948"/>
                  </a:lnTo>
                  <a:lnTo>
                    <a:pt x="111632" y="104521"/>
                  </a:lnTo>
                  <a:lnTo>
                    <a:pt x="111182" y="97186"/>
                  </a:lnTo>
                  <a:lnTo>
                    <a:pt x="82803" y="64897"/>
                  </a:lnTo>
                  <a:lnTo>
                    <a:pt x="68833" y="60578"/>
                  </a:lnTo>
                  <a:lnTo>
                    <a:pt x="64515" y="59436"/>
                  </a:lnTo>
                  <a:lnTo>
                    <a:pt x="36829" y="46100"/>
                  </a:lnTo>
                  <a:lnTo>
                    <a:pt x="36956" y="39369"/>
                  </a:lnTo>
                  <a:lnTo>
                    <a:pt x="57784" y="27304"/>
                  </a:lnTo>
                  <a:lnTo>
                    <a:pt x="106044" y="27304"/>
                  </a:lnTo>
                  <a:lnTo>
                    <a:pt x="106044" y="10413"/>
                  </a:lnTo>
                  <a:lnTo>
                    <a:pt x="99567" y="7365"/>
                  </a:lnTo>
                  <a:lnTo>
                    <a:pt x="92201" y="4952"/>
                  </a:lnTo>
                  <a:lnTo>
                    <a:pt x="75691" y="1397"/>
                  </a:lnTo>
                  <a:lnTo>
                    <a:pt x="67436" y="508"/>
                  </a:lnTo>
                  <a:close/>
                </a:path>
                <a:path w="1052195" h="153670">
                  <a:moveTo>
                    <a:pt x="106044" y="27304"/>
                  </a:moveTo>
                  <a:lnTo>
                    <a:pt x="68706" y="27304"/>
                  </a:lnTo>
                  <a:lnTo>
                    <a:pt x="76453" y="28955"/>
                  </a:lnTo>
                  <a:lnTo>
                    <a:pt x="91439" y="35305"/>
                  </a:lnTo>
                  <a:lnTo>
                    <a:pt x="97789" y="39369"/>
                  </a:lnTo>
                  <a:lnTo>
                    <a:pt x="102996" y="43941"/>
                  </a:lnTo>
                  <a:lnTo>
                    <a:pt x="106044" y="43941"/>
                  </a:lnTo>
                  <a:lnTo>
                    <a:pt x="106044" y="27304"/>
                  </a:lnTo>
                  <a:close/>
                </a:path>
                <a:path w="1052195" h="153670">
                  <a:moveTo>
                    <a:pt x="162686" y="3175"/>
                  </a:moveTo>
                  <a:lnTo>
                    <a:pt x="127507" y="3175"/>
                  </a:lnTo>
                  <a:lnTo>
                    <a:pt x="127507" y="97281"/>
                  </a:lnTo>
                  <a:lnTo>
                    <a:pt x="142747" y="139191"/>
                  </a:lnTo>
                  <a:lnTo>
                    <a:pt x="186181" y="153542"/>
                  </a:lnTo>
                  <a:lnTo>
                    <a:pt x="199778" y="152636"/>
                  </a:lnTo>
                  <a:lnTo>
                    <a:pt x="236497" y="130891"/>
                  </a:lnTo>
                  <a:lnTo>
                    <a:pt x="239102" y="125475"/>
                  </a:lnTo>
                  <a:lnTo>
                    <a:pt x="177926" y="125475"/>
                  </a:lnTo>
                  <a:lnTo>
                    <a:pt x="171957" y="122936"/>
                  </a:lnTo>
                  <a:lnTo>
                    <a:pt x="168275" y="117983"/>
                  </a:lnTo>
                  <a:lnTo>
                    <a:pt x="164591" y="112902"/>
                  </a:lnTo>
                  <a:lnTo>
                    <a:pt x="162782" y="105663"/>
                  </a:lnTo>
                  <a:lnTo>
                    <a:pt x="162686" y="3175"/>
                  </a:lnTo>
                  <a:close/>
                </a:path>
                <a:path w="1052195" h="153670">
                  <a:moveTo>
                    <a:pt x="244855" y="3175"/>
                  </a:moveTo>
                  <a:lnTo>
                    <a:pt x="209676" y="3175"/>
                  </a:lnTo>
                  <a:lnTo>
                    <a:pt x="209676" y="105663"/>
                  </a:lnTo>
                  <a:lnTo>
                    <a:pt x="207771" y="113411"/>
                  </a:lnTo>
                  <a:lnTo>
                    <a:pt x="200151" y="123062"/>
                  </a:lnTo>
                  <a:lnTo>
                    <a:pt x="194182" y="125475"/>
                  </a:lnTo>
                  <a:lnTo>
                    <a:pt x="239102" y="125475"/>
                  </a:lnTo>
                  <a:lnTo>
                    <a:pt x="241141" y="121237"/>
                  </a:lnTo>
                  <a:lnTo>
                    <a:pt x="243927" y="109987"/>
                  </a:lnTo>
                  <a:lnTo>
                    <a:pt x="244846" y="97281"/>
                  </a:lnTo>
                  <a:lnTo>
                    <a:pt x="244855" y="3175"/>
                  </a:lnTo>
                  <a:close/>
                </a:path>
                <a:path w="1052195" h="153670">
                  <a:moveTo>
                    <a:pt x="314451" y="3175"/>
                  </a:moveTo>
                  <a:lnTo>
                    <a:pt x="271271" y="3175"/>
                  </a:lnTo>
                  <a:lnTo>
                    <a:pt x="271271" y="150494"/>
                  </a:lnTo>
                  <a:lnTo>
                    <a:pt x="303402" y="150494"/>
                  </a:lnTo>
                  <a:lnTo>
                    <a:pt x="303402" y="47751"/>
                  </a:lnTo>
                  <a:lnTo>
                    <a:pt x="338016" y="47751"/>
                  </a:lnTo>
                  <a:lnTo>
                    <a:pt x="314451" y="3175"/>
                  </a:lnTo>
                  <a:close/>
                </a:path>
                <a:path w="1052195" h="153670">
                  <a:moveTo>
                    <a:pt x="338016" y="47751"/>
                  </a:moveTo>
                  <a:lnTo>
                    <a:pt x="303402" y="47751"/>
                  </a:lnTo>
                  <a:lnTo>
                    <a:pt x="357377" y="150494"/>
                  </a:lnTo>
                  <a:lnTo>
                    <a:pt x="391286" y="150494"/>
                  </a:lnTo>
                  <a:lnTo>
                    <a:pt x="391286" y="87502"/>
                  </a:lnTo>
                  <a:lnTo>
                    <a:pt x="359028" y="87502"/>
                  </a:lnTo>
                  <a:lnTo>
                    <a:pt x="338016" y="47751"/>
                  </a:lnTo>
                  <a:close/>
                </a:path>
                <a:path w="1052195" h="153670">
                  <a:moveTo>
                    <a:pt x="391286" y="3175"/>
                  </a:moveTo>
                  <a:lnTo>
                    <a:pt x="359028" y="3175"/>
                  </a:lnTo>
                  <a:lnTo>
                    <a:pt x="359028" y="87502"/>
                  </a:lnTo>
                  <a:lnTo>
                    <a:pt x="391286" y="87502"/>
                  </a:lnTo>
                  <a:lnTo>
                    <a:pt x="391286" y="3175"/>
                  </a:lnTo>
                  <a:close/>
                </a:path>
                <a:path w="1052195" h="153670">
                  <a:moveTo>
                    <a:pt x="416178" y="106806"/>
                  </a:moveTo>
                  <a:lnTo>
                    <a:pt x="413003" y="106806"/>
                  </a:lnTo>
                  <a:lnTo>
                    <a:pt x="413003" y="141731"/>
                  </a:lnTo>
                  <a:lnTo>
                    <a:pt x="456094" y="152949"/>
                  </a:lnTo>
                  <a:lnTo>
                    <a:pt x="463930" y="153162"/>
                  </a:lnTo>
                  <a:lnTo>
                    <a:pt x="477180" y="152320"/>
                  </a:lnTo>
                  <a:lnTo>
                    <a:pt x="515421" y="132613"/>
                  </a:lnTo>
                  <a:lnTo>
                    <a:pt x="519355" y="126237"/>
                  </a:lnTo>
                  <a:lnTo>
                    <a:pt x="456056" y="126237"/>
                  </a:lnTo>
                  <a:lnTo>
                    <a:pt x="447928" y="124587"/>
                  </a:lnTo>
                  <a:lnTo>
                    <a:pt x="439419" y="121158"/>
                  </a:lnTo>
                  <a:lnTo>
                    <a:pt x="433181" y="118397"/>
                  </a:lnTo>
                  <a:lnTo>
                    <a:pt x="427227" y="115077"/>
                  </a:lnTo>
                  <a:lnTo>
                    <a:pt x="421560" y="111210"/>
                  </a:lnTo>
                  <a:lnTo>
                    <a:pt x="416178" y="106806"/>
                  </a:lnTo>
                  <a:close/>
                </a:path>
                <a:path w="1052195" h="153670">
                  <a:moveTo>
                    <a:pt x="480440" y="508"/>
                  </a:moveTo>
                  <a:lnTo>
                    <a:pt x="472058" y="508"/>
                  </a:lnTo>
                  <a:lnTo>
                    <a:pt x="460105" y="1297"/>
                  </a:lnTo>
                  <a:lnTo>
                    <a:pt x="423215" y="20214"/>
                  </a:lnTo>
                  <a:lnTo>
                    <a:pt x="413892" y="46736"/>
                  </a:lnTo>
                  <a:lnTo>
                    <a:pt x="414323" y="54117"/>
                  </a:lnTo>
                  <a:lnTo>
                    <a:pt x="436647" y="85228"/>
                  </a:lnTo>
                  <a:lnTo>
                    <a:pt x="459358" y="92837"/>
                  </a:lnTo>
                  <a:lnTo>
                    <a:pt x="464819" y="94106"/>
                  </a:lnTo>
                  <a:lnTo>
                    <a:pt x="469900" y="95376"/>
                  </a:lnTo>
                  <a:lnTo>
                    <a:pt x="478535" y="97662"/>
                  </a:lnTo>
                  <a:lnTo>
                    <a:pt x="481837" y="99440"/>
                  </a:lnTo>
                  <a:lnTo>
                    <a:pt x="484504" y="101726"/>
                  </a:lnTo>
                  <a:lnTo>
                    <a:pt x="487298" y="104012"/>
                  </a:lnTo>
                  <a:lnTo>
                    <a:pt x="488579" y="106806"/>
                  </a:lnTo>
                  <a:lnTo>
                    <a:pt x="488695" y="114046"/>
                  </a:lnTo>
                  <a:lnTo>
                    <a:pt x="487806" y="116712"/>
                  </a:lnTo>
                  <a:lnTo>
                    <a:pt x="486155" y="118617"/>
                  </a:lnTo>
                  <a:lnTo>
                    <a:pt x="484504" y="120650"/>
                  </a:lnTo>
                  <a:lnTo>
                    <a:pt x="482345" y="122300"/>
                  </a:lnTo>
                  <a:lnTo>
                    <a:pt x="479932" y="123316"/>
                  </a:lnTo>
                  <a:lnTo>
                    <a:pt x="477900" y="124333"/>
                  </a:lnTo>
                  <a:lnTo>
                    <a:pt x="475360" y="125094"/>
                  </a:lnTo>
                  <a:lnTo>
                    <a:pt x="472058" y="125602"/>
                  </a:lnTo>
                  <a:lnTo>
                    <a:pt x="468756" y="125984"/>
                  </a:lnTo>
                  <a:lnTo>
                    <a:pt x="466089" y="126237"/>
                  </a:lnTo>
                  <a:lnTo>
                    <a:pt x="519355" y="126237"/>
                  </a:lnTo>
                  <a:lnTo>
                    <a:pt x="520541" y="124317"/>
                  </a:lnTo>
                  <a:lnTo>
                    <a:pt x="523613" y="114948"/>
                  </a:lnTo>
                  <a:lnTo>
                    <a:pt x="524636" y="104521"/>
                  </a:lnTo>
                  <a:lnTo>
                    <a:pt x="524186" y="97186"/>
                  </a:lnTo>
                  <a:lnTo>
                    <a:pt x="495807" y="64897"/>
                  </a:lnTo>
                  <a:lnTo>
                    <a:pt x="481837" y="60578"/>
                  </a:lnTo>
                  <a:lnTo>
                    <a:pt x="477519" y="59436"/>
                  </a:lnTo>
                  <a:lnTo>
                    <a:pt x="449833" y="46100"/>
                  </a:lnTo>
                  <a:lnTo>
                    <a:pt x="449960" y="39369"/>
                  </a:lnTo>
                  <a:lnTo>
                    <a:pt x="470788" y="27304"/>
                  </a:lnTo>
                  <a:lnTo>
                    <a:pt x="519048" y="27304"/>
                  </a:lnTo>
                  <a:lnTo>
                    <a:pt x="519048" y="10413"/>
                  </a:lnTo>
                  <a:lnTo>
                    <a:pt x="512571" y="7365"/>
                  </a:lnTo>
                  <a:lnTo>
                    <a:pt x="505205" y="4952"/>
                  </a:lnTo>
                  <a:lnTo>
                    <a:pt x="488695" y="1397"/>
                  </a:lnTo>
                  <a:lnTo>
                    <a:pt x="480440" y="508"/>
                  </a:lnTo>
                  <a:close/>
                </a:path>
                <a:path w="1052195" h="153670">
                  <a:moveTo>
                    <a:pt x="519048" y="27304"/>
                  </a:moveTo>
                  <a:lnTo>
                    <a:pt x="481710" y="27304"/>
                  </a:lnTo>
                  <a:lnTo>
                    <a:pt x="489457" y="28955"/>
                  </a:lnTo>
                  <a:lnTo>
                    <a:pt x="504443" y="35305"/>
                  </a:lnTo>
                  <a:lnTo>
                    <a:pt x="510793" y="39369"/>
                  </a:lnTo>
                  <a:lnTo>
                    <a:pt x="516000" y="43941"/>
                  </a:lnTo>
                  <a:lnTo>
                    <a:pt x="519048" y="43941"/>
                  </a:lnTo>
                  <a:lnTo>
                    <a:pt x="519048" y="27304"/>
                  </a:lnTo>
                  <a:close/>
                </a:path>
                <a:path w="1052195" h="153670">
                  <a:moveTo>
                    <a:pt x="604646" y="31241"/>
                  </a:moveTo>
                  <a:lnTo>
                    <a:pt x="569467" y="31241"/>
                  </a:lnTo>
                  <a:lnTo>
                    <a:pt x="569467" y="150494"/>
                  </a:lnTo>
                  <a:lnTo>
                    <a:pt x="604646" y="150494"/>
                  </a:lnTo>
                  <a:lnTo>
                    <a:pt x="604646" y="31241"/>
                  </a:lnTo>
                  <a:close/>
                </a:path>
                <a:path w="1052195" h="153670">
                  <a:moveTo>
                    <a:pt x="645921" y="3175"/>
                  </a:moveTo>
                  <a:lnTo>
                    <a:pt x="528065" y="3175"/>
                  </a:lnTo>
                  <a:lnTo>
                    <a:pt x="528065" y="31241"/>
                  </a:lnTo>
                  <a:lnTo>
                    <a:pt x="645921" y="31241"/>
                  </a:lnTo>
                  <a:lnTo>
                    <a:pt x="645921" y="3175"/>
                  </a:lnTo>
                  <a:close/>
                </a:path>
                <a:path w="1052195" h="153670">
                  <a:moveTo>
                    <a:pt x="720978" y="0"/>
                  </a:moveTo>
                  <a:lnTo>
                    <a:pt x="681206" y="11680"/>
                  </a:lnTo>
                  <a:lnTo>
                    <a:pt x="657780" y="45053"/>
                  </a:lnTo>
                  <a:lnTo>
                    <a:pt x="653287" y="76835"/>
                  </a:lnTo>
                  <a:lnTo>
                    <a:pt x="654395" y="93344"/>
                  </a:lnTo>
                  <a:lnTo>
                    <a:pt x="671321" y="132841"/>
                  </a:lnTo>
                  <a:lnTo>
                    <a:pt x="706068" y="152259"/>
                  </a:lnTo>
                  <a:lnTo>
                    <a:pt x="720978" y="153542"/>
                  </a:lnTo>
                  <a:lnTo>
                    <a:pt x="735968" y="152255"/>
                  </a:lnTo>
                  <a:lnTo>
                    <a:pt x="749252" y="148415"/>
                  </a:lnTo>
                  <a:lnTo>
                    <a:pt x="760858" y="142023"/>
                  </a:lnTo>
                  <a:lnTo>
                    <a:pt x="770762" y="133096"/>
                  </a:lnTo>
                  <a:lnTo>
                    <a:pt x="775967" y="125729"/>
                  </a:lnTo>
                  <a:lnTo>
                    <a:pt x="717041" y="125729"/>
                  </a:lnTo>
                  <a:lnTo>
                    <a:pt x="713104" y="124840"/>
                  </a:lnTo>
                  <a:lnTo>
                    <a:pt x="690371" y="93344"/>
                  </a:lnTo>
                  <a:lnTo>
                    <a:pt x="689498" y="85978"/>
                  </a:lnTo>
                  <a:lnTo>
                    <a:pt x="689498" y="67944"/>
                  </a:lnTo>
                  <a:lnTo>
                    <a:pt x="699261" y="38988"/>
                  </a:lnTo>
                  <a:lnTo>
                    <a:pt x="702436" y="34798"/>
                  </a:lnTo>
                  <a:lnTo>
                    <a:pt x="705865" y="31876"/>
                  </a:lnTo>
                  <a:lnTo>
                    <a:pt x="709421" y="30352"/>
                  </a:lnTo>
                  <a:lnTo>
                    <a:pt x="712851" y="28701"/>
                  </a:lnTo>
                  <a:lnTo>
                    <a:pt x="716787" y="27812"/>
                  </a:lnTo>
                  <a:lnTo>
                    <a:pt x="775869" y="27812"/>
                  </a:lnTo>
                  <a:lnTo>
                    <a:pt x="770762" y="20574"/>
                  </a:lnTo>
                  <a:lnTo>
                    <a:pt x="760858" y="11572"/>
                  </a:lnTo>
                  <a:lnTo>
                    <a:pt x="749252" y="5143"/>
                  </a:lnTo>
                  <a:lnTo>
                    <a:pt x="735955" y="1285"/>
                  </a:lnTo>
                  <a:lnTo>
                    <a:pt x="720978" y="0"/>
                  </a:lnTo>
                  <a:close/>
                </a:path>
                <a:path w="1052195" h="153670">
                  <a:moveTo>
                    <a:pt x="775869" y="27812"/>
                  </a:moveTo>
                  <a:lnTo>
                    <a:pt x="725169" y="27812"/>
                  </a:lnTo>
                  <a:lnTo>
                    <a:pt x="729106" y="28701"/>
                  </a:lnTo>
                  <a:lnTo>
                    <a:pt x="736726" y="32258"/>
                  </a:lnTo>
                  <a:lnTo>
                    <a:pt x="752601" y="67944"/>
                  </a:lnTo>
                  <a:lnTo>
                    <a:pt x="752601" y="85978"/>
                  </a:lnTo>
                  <a:lnTo>
                    <a:pt x="736980" y="121030"/>
                  </a:lnTo>
                  <a:lnTo>
                    <a:pt x="725296" y="125729"/>
                  </a:lnTo>
                  <a:lnTo>
                    <a:pt x="775967" y="125729"/>
                  </a:lnTo>
                  <a:lnTo>
                    <a:pt x="778690" y="121876"/>
                  </a:lnTo>
                  <a:lnTo>
                    <a:pt x="784367" y="108775"/>
                  </a:lnTo>
                  <a:lnTo>
                    <a:pt x="787782" y="93769"/>
                  </a:lnTo>
                  <a:lnTo>
                    <a:pt x="788923" y="76835"/>
                  </a:lnTo>
                  <a:lnTo>
                    <a:pt x="787782" y="59953"/>
                  </a:lnTo>
                  <a:lnTo>
                    <a:pt x="784367" y="44942"/>
                  </a:lnTo>
                  <a:lnTo>
                    <a:pt x="778690" y="31811"/>
                  </a:lnTo>
                  <a:lnTo>
                    <a:pt x="775869" y="27812"/>
                  </a:lnTo>
                  <a:close/>
                </a:path>
                <a:path w="1052195" h="153670">
                  <a:moveTo>
                    <a:pt x="852423" y="3175"/>
                  </a:moveTo>
                  <a:lnTo>
                    <a:pt x="809243" y="3175"/>
                  </a:lnTo>
                  <a:lnTo>
                    <a:pt x="809243" y="150494"/>
                  </a:lnTo>
                  <a:lnTo>
                    <a:pt x="841375" y="150494"/>
                  </a:lnTo>
                  <a:lnTo>
                    <a:pt x="841375" y="47751"/>
                  </a:lnTo>
                  <a:lnTo>
                    <a:pt x="875988" y="47751"/>
                  </a:lnTo>
                  <a:lnTo>
                    <a:pt x="852423" y="3175"/>
                  </a:lnTo>
                  <a:close/>
                </a:path>
                <a:path w="1052195" h="153670">
                  <a:moveTo>
                    <a:pt x="875988" y="47751"/>
                  </a:moveTo>
                  <a:lnTo>
                    <a:pt x="841375" y="47751"/>
                  </a:lnTo>
                  <a:lnTo>
                    <a:pt x="895350" y="150494"/>
                  </a:lnTo>
                  <a:lnTo>
                    <a:pt x="929258" y="150494"/>
                  </a:lnTo>
                  <a:lnTo>
                    <a:pt x="929258" y="87502"/>
                  </a:lnTo>
                  <a:lnTo>
                    <a:pt x="897001" y="87502"/>
                  </a:lnTo>
                  <a:lnTo>
                    <a:pt x="875988" y="47751"/>
                  </a:lnTo>
                  <a:close/>
                </a:path>
                <a:path w="1052195" h="153670">
                  <a:moveTo>
                    <a:pt x="929258" y="3175"/>
                  </a:moveTo>
                  <a:lnTo>
                    <a:pt x="897001" y="3175"/>
                  </a:lnTo>
                  <a:lnTo>
                    <a:pt x="897001" y="87502"/>
                  </a:lnTo>
                  <a:lnTo>
                    <a:pt x="929258" y="87502"/>
                  </a:lnTo>
                  <a:lnTo>
                    <a:pt x="929258" y="3175"/>
                  </a:lnTo>
                  <a:close/>
                </a:path>
                <a:path w="1052195" h="153670">
                  <a:moveTo>
                    <a:pt x="1051813" y="3175"/>
                  </a:moveTo>
                  <a:lnTo>
                    <a:pt x="957071" y="3175"/>
                  </a:lnTo>
                  <a:lnTo>
                    <a:pt x="957071" y="150494"/>
                  </a:lnTo>
                  <a:lnTo>
                    <a:pt x="1051813" y="150494"/>
                  </a:lnTo>
                  <a:lnTo>
                    <a:pt x="1051813" y="122427"/>
                  </a:lnTo>
                  <a:lnTo>
                    <a:pt x="991996" y="122427"/>
                  </a:lnTo>
                  <a:lnTo>
                    <a:pt x="991996" y="85216"/>
                  </a:lnTo>
                  <a:lnTo>
                    <a:pt x="1047114" y="85216"/>
                  </a:lnTo>
                  <a:lnTo>
                    <a:pt x="1047114" y="57023"/>
                  </a:lnTo>
                  <a:lnTo>
                    <a:pt x="991996" y="57023"/>
                  </a:lnTo>
                  <a:lnTo>
                    <a:pt x="991996" y="31241"/>
                  </a:lnTo>
                  <a:lnTo>
                    <a:pt x="1051813" y="31241"/>
                  </a:lnTo>
                  <a:lnTo>
                    <a:pt x="1051813" y="3175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550" y="3656838"/>
              <a:ext cx="184784" cy="1808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234" y="4176509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4" y="0"/>
                  </a:moveTo>
                  <a:lnTo>
                    <a:pt x="56514" y="635"/>
                  </a:lnTo>
                  <a:lnTo>
                    <a:pt x="18414" y="1270"/>
                  </a:lnTo>
                  <a:lnTo>
                    <a:pt x="0" y="2540"/>
                  </a:lnTo>
                  <a:lnTo>
                    <a:pt x="0" y="589280"/>
                  </a:lnTo>
                  <a:lnTo>
                    <a:pt x="7619" y="626745"/>
                  </a:lnTo>
                  <a:lnTo>
                    <a:pt x="27939" y="657225"/>
                  </a:lnTo>
                  <a:lnTo>
                    <a:pt x="58419" y="677545"/>
                  </a:lnTo>
                  <a:lnTo>
                    <a:pt x="95885" y="685165"/>
                  </a:lnTo>
                  <a:lnTo>
                    <a:pt x="1287780" y="685165"/>
                  </a:lnTo>
                  <a:lnTo>
                    <a:pt x="1253490" y="634365"/>
                  </a:lnTo>
                  <a:lnTo>
                    <a:pt x="1217930" y="585470"/>
                  </a:lnTo>
                  <a:lnTo>
                    <a:pt x="1181735" y="538480"/>
                  </a:lnTo>
                  <a:lnTo>
                    <a:pt x="1144905" y="494665"/>
                  </a:lnTo>
                  <a:lnTo>
                    <a:pt x="1106805" y="452755"/>
                  </a:lnTo>
                  <a:lnTo>
                    <a:pt x="1068705" y="412750"/>
                  </a:lnTo>
                  <a:lnTo>
                    <a:pt x="1029335" y="375285"/>
                  </a:lnTo>
                  <a:lnTo>
                    <a:pt x="989965" y="339725"/>
                  </a:lnTo>
                  <a:lnTo>
                    <a:pt x="949960" y="306070"/>
                  </a:lnTo>
                  <a:lnTo>
                    <a:pt x="909320" y="274955"/>
                  </a:lnTo>
                  <a:lnTo>
                    <a:pt x="868680" y="245110"/>
                  </a:lnTo>
                  <a:lnTo>
                    <a:pt x="826770" y="217805"/>
                  </a:lnTo>
                  <a:lnTo>
                    <a:pt x="785495" y="192405"/>
                  </a:lnTo>
                  <a:lnTo>
                    <a:pt x="743585" y="168275"/>
                  </a:lnTo>
                  <a:lnTo>
                    <a:pt x="701040" y="146050"/>
                  </a:lnTo>
                  <a:lnTo>
                    <a:pt x="659130" y="125730"/>
                  </a:lnTo>
                  <a:lnTo>
                    <a:pt x="616585" y="107315"/>
                  </a:lnTo>
                  <a:lnTo>
                    <a:pt x="574040" y="90805"/>
                  </a:lnTo>
                  <a:lnTo>
                    <a:pt x="531495" y="74930"/>
                  </a:lnTo>
                  <a:lnTo>
                    <a:pt x="488950" y="61595"/>
                  </a:lnTo>
                  <a:lnTo>
                    <a:pt x="446405" y="49530"/>
                  </a:lnTo>
                  <a:lnTo>
                    <a:pt x="403860" y="38735"/>
                  </a:lnTo>
                  <a:lnTo>
                    <a:pt x="361949" y="29210"/>
                  </a:lnTo>
                  <a:lnTo>
                    <a:pt x="320040" y="20955"/>
                  </a:lnTo>
                  <a:lnTo>
                    <a:pt x="278130" y="14605"/>
                  </a:lnTo>
                  <a:lnTo>
                    <a:pt x="236855" y="9525"/>
                  </a:lnTo>
                  <a:lnTo>
                    <a:pt x="195580" y="5080"/>
                  </a:lnTo>
                  <a:lnTo>
                    <a:pt x="154940" y="2540"/>
                  </a:lnTo>
                  <a:lnTo>
                    <a:pt x="114935" y="635"/>
                  </a:lnTo>
                  <a:lnTo>
                    <a:pt x="7556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09750"/>
            <a:ext cx="2781300" cy="1557528"/>
          </a:xfrm>
          <a:prstGeom prst="rect">
            <a:avLst/>
          </a:prstGeom>
          <a:effectLst>
            <a:softEdge rad="190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499"/>
                  </a:lnTo>
                  <a:lnTo>
                    <a:pt x="3279140" y="5143499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499"/>
                  </a:lnTo>
                  <a:lnTo>
                    <a:pt x="8087359" y="5143499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0" y="2169921"/>
              <a:ext cx="2590800" cy="180444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6419" y="545337"/>
            <a:ext cx="4967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Project</a:t>
            </a:r>
            <a:r>
              <a:rPr sz="1600" b="1" spc="19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Name</a:t>
            </a:r>
            <a:r>
              <a:rPr sz="1600" b="1" spc="2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:</a:t>
            </a:r>
            <a:r>
              <a:rPr sz="1600" b="1" spc="17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“</a:t>
            </a:r>
            <a:r>
              <a:rPr sz="1600" b="1" spc="165" dirty="0">
                <a:latin typeface="Trebuchet MS"/>
                <a:cs typeface="Trebuchet MS"/>
              </a:rPr>
              <a:t> </a:t>
            </a:r>
            <a:r>
              <a:rPr lang="en-GB" sz="1600" b="1" spc="-5" dirty="0">
                <a:latin typeface="Trebuchet MS"/>
                <a:cs typeface="Trebuchet MS"/>
              </a:rPr>
              <a:t>BLOGGING WEBSITE</a:t>
            </a:r>
            <a:r>
              <a:rPr sz="1600" b="1" spc="25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673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1159509"/>
            <a:ext cx="7308215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  <a:buFont typeface="Wingdings"/>
              <a:buChar char=""/>
              <a:tabLst>
                <a:tab pos="168275" algn="l"/>
              </a:tabLst>
            </a:pPr>
            <a:r>
              <a:rPr lang="en-GB" sz="1050" dirty="0">
                <a:latin typeface="Lucida Sans Unicode"/>
                <a:cs typeface="Lucida Sans Unicode"/>
              </a:rPr>
              <a:t>An blogging website is basically a informative website it holds many important and informative contents. And the user can easily handle the website they can post , comment, read and like the content they like.</a:t>
            </a:r>
            <a:endParaRPr sz="1050" dirty="0">
              <a:latin typeface="Lucida Sans Unicode"/>
              <a:cs typeface="Lucida Sans Unicode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78712"/>
              </p:ext>
            </p:extLst>
          </p:nvPr>
        </p:nvGraphicFramePr>
        <p:xfrm>
          <a:off x="557783" y="1916302"/>
          <a:ext cx="5020309" cy="261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19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6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rn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3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2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Kiruthika2806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Kiruthika</a:t>
                      </a:r>
                      <a:r>
                        <a:rPr lang="en-GB" sz="1000" spc="-5" baseline="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S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Saradha1103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Saradha</a:t>
                      </a:r>
                      <a:r>
                        <a:rPr lang="en-GB" sz="1000" spc="20" baseline="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M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5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Devikumar1302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Devi</a:t>
                      </a:r>
                      <a:r>
                        <a:rPr lang="en-GB" sz="1000" spc="50" baseline="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Lakshmi22062003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Lakshmi</a:t>
                      </a:r>
                      <a:r>
                        <a:rPr lang="en-GB" sz="1000" spc="-5" baseline="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M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964" y="3808158"/>
            <a:ext cx="183515" cy="166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04" y="1435543"/>
            <a:ext cx="6099556" cy="2517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>
                <a:latin typeface="Tahoma"/>
                <a:cs typeface="Tahoma"/>
              </a:rPr>
              <a:t>Define Your Niche and Purpose</a:t>
            </a:r>
            <a:endParaRPr lang="en-GB" sz="1400" b="1" u="heavy" spc="-5" dirty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Choose a Theme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Create Essential Pages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Configure SEO Settings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Regularly Update and Maintain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Install Essential Plugins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/>
              <a:t>Set Up a Content Management System (CMS)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Customize:</a:t>
            </a:r>
            <a:endParaRPr lang="en-GB"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22680"/>
            <a:ext cx="8178165" cy="3670300"/>
            <a:chOff x="609600" y="1122680"/>
            <a:chExt cx="8178165" cy="3670300"/>
          </a:xfrm>
        </p:grpSpPr>
        <p:sp>
          <p:nvSpPr>
            <p:cNvPr id="6" name="object 6"/>
            <p:cNvSpPr/>
            <p:nvPr/>
          </p:nvSpPr>
          <p:spPr>
            <a:xfrm>
              <a:off x="7498715" y="410776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4" y="0"/>
                  </a:moveTo>
                  <a:lnTo>
                    <a:pt x="1173479" y="634"/>
                  </a:lnTo>
                  <a:lnTo>
                    <a:pt x="1133475" y="2539"/>
                  </a:lnTo>
                  <a:lnTo>
                    <a:pt x="1092834" y="5079"/>
                  </a:lnTo>
                  <a:lnTo>
                    <a:pt x="1052194" y="9524"/>
                  </a:lnTo>
                  <a:lnTo>
                    <a:pt x="1010919" y="14604"/>
                  </a:lnTo>
                  <a:lnTo>
                    <a:pt x="969009" y="20954"/>
                  </a:lnTo>
                  <a:lnTo>
                    <a:pt x="927100" y="29209"/>
                  </a:lnTo>
                  <a:lnTo>
                    <a:pt x="884554" y="38099"/>
                  </a:lnTo>
                  <a:lnTo>
                    <a:pt x="842644" y="48894"/>
                  </a:lnTo>
                  <a:lnTo>
                    <a:pt x="800100" y="61594"/>
                  </a:lnTo>
                  <a:lnTo>
                    <a:pt x="757554" y="74929"/>
                  </a:lnTo>
                  <a:lnTo>
                    <a:pt x="714375" y="90169"/>
                  </a:lnTo>
                  <a:lnTo>
                    <a:pt x="671829" y="107314"/>
                  </a:lnTo>
                  <a:lnTo>
                    <a:pt x="629284" y="125729"/>
                  </a:lnTo>
                  <a:lnTo>
                    <a:pt x="587375" y="146049"/>
                  </a:lnTo>
                  <a:lnTo>
                    <a:pt x="544829" y="168274"/>
                  </a:lnTo>
                  <a:lnTo>
                    <a:pt x="502919" y="191769"/>
                  </a:lnTo>
                  <a:lnTo>
                    <a:pt x="461009" y="217804"/>
                  </a:lnTo>
                  <a:lnTo>
                    <a:pt x="419734" y="245109"/>
                  </a:lnTo>
                  <a:lnTo>
                    <a:pt x="378459" y="274954"/>
                  </a:lnTo>
                  <a:lnTo>
                    <a:pt x="337819" y="306069"/>
                  </a:lnTo>
                  <a:lnTo>
                    <a:pt x="297814" y="339724"/>
                  </a:lnTo>
                  <a:lnTo>
                    <a:pt x="258444" y="375284"/>
                  </a:lnTo>
                  <a:lnTo>
                    <a:pt x="219075" y="412749"/>
                  </a:lnTo>
                  <a:lnTo>
                    <a:pt x="180975" y="452754"/>
                  </a:lnTo>
                  <a:lnTo>
                    <a:pt x="142875" y="494664"/>
                  </a:lnTo>
                  <a:lnTo>
                    <a:pt x="106044" y="538479"/>
                  </a:lnTo>
                  <a:lnTo>
                    <a:pt x="69850" y="585469"/>
                  </a:lnTo>
                  <a:lnTo>
                    <a:pt x="34289" y="633729"/>
                  </a:lnTo>
                  <a:lnTo>
                    <a:pt x="0" y="685164"/>
                  </a:lnTo>
                  <a:lnTo>
                    <a:pt x="1193164" y="685164"/>
                  </a:lnTo>
                  <a:lnTo>
                    <a:pt x="1230629" y="677544"/>
                  </a:lnTo>
                  <a:lnTo>
                    <a:pt x="1261109" y="657224"/>
                  </a:lnTo>
                  <a:lnTo>
                    <a:pt x="1281429" y="626744"/>
                  </a:lnTo>
                  <a:lnTo>
                    <a:pt x="1289050" y="589279"/>
                  </a:lnTo>
                  <a:lnTo>
                    <a:pt x="1289050" y="1904"/>
                  </a:lnTo>
                  <a:lnTo>
                    <a:pt x="1270634" y="1269"/>
                  </a:lnTo>
                  <a:lnTo>
                    <a:pt x="1232534" y="634"/>
                  </a:lnTo>
                  <a:lnTo>
                    <a:pt x="121348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112268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4810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084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7626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69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75990" y="8433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WISE DESCRIPTION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054225" cy="430887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SUMMARY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66" y="1252068"/>
            <a:ext cx="7579867" cy="2215991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8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522478"/>
            <a:ext cx="2275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0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S</a:t>
            </a:r>
            <a:r>
              <a:rPr spc="45" dirty="0"/>
              <a:t>u</a:t>
            </a:r>
            <a:r>
              <a:rPr spc="55" dirty="0"/>
              <a:t>b</a:t>
            </a:r>
            <a:r>
              <a:rPr spc="50" dirty="0"/>
              <a:t>mis</a:t>
            </a:r>
            <a:r>
              <a:rPr spc="35" dirty="0"/>
              <a:t>sio</a:t>
            </a:r>
            <a:r>
              <a:rPr spc="60" dirty="0"/>
              <a:t>n</a:t>
            </a:r>
            <a:r>
              <a:rPr spc="-145" dirty="0"/>
              <a:t> </a:t>
            </a:r>
            <a:r>
              <a:rPr spc="70" dirty="0"/>
              <a:t>G</a:t>
            </a:r>
            <a:r>
              <a:rPr spc="30" dirty="0"/>
              <a:t>i</a:t>
            </a:r>
            <a:r>
              <a:rPr spc="50" dirty="0"/>
              <a:t>th</a:t>
            </a:r>
            <a:r>
              <a:rPr spc="45" dirty="0"/>
              <a:t>u</a:t>
            </a:r>
            <a:r>
              <a:rPr spc="60" dirty="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8600" y="2190750"/>
            <a:ext cx="270891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Lucida Sans Unicode"/>
                <a:cs typeface="Lucida Sans Unicode"/>
              </a:rPr>
              <a:t>https://github.com/Kiruthika2806/NM-AIT-GROUP3</a:t>
            </a:r>
            <a:endParaRPr sz="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499"/>
                  </a:lnTo>
                  <a:lnTo>
                    <a:pt x="802005" y="5143499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499"/>
                  </a:lnTo>
                  <a:lnTo>
                    <a:pt x="9144000" y="5143499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854" y="342899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20" y="7620"/>
                  </a:lnTo>
                  <a:lnTo>
                    <a:pt x="27940" y="27939"/>
                  </a:lnTo>
                  <a:lnTo>
                    <a:pt x="7620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5" y="683895"/>
                  </a:lnTo>
                  <a:lnTo>
                    <a:pt x="37465" y="684529"/>
                  </a:lnTo>
                  <a:lnTo>
                    <a:pt x="75565" y="685164"/>
                  </a:lnTo>
                  <a:lnTo>
                    <a:pt x="115570" y="684529"/>
                  </a:lnTo>
                  <a:lnTo>
                    <a:pt x="155575" y="682625"/>
                  </a:lnTo>
                  <a:lnTo>
                    <a:pt x="196215" y="680085"/>
                  </a:lnTo>
                  <a:lnTo>
                    <a:pt x="236854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50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39" y="467360"/>
                  </a:lnTo>
                  <a:lnTo>
                    <a:pt x="869314" y="440054"/>
                  </a:lnTo>
                  <a:lnTo>
                    <a:pt x="910589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180"/>
              <a:ext cx="3992245" cy="3896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226</Words>
  <Application>Microsoft Office PowerPoint</Application>
  <PresentationFormat>On-screen Show (16:9)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SUNSTONE</vt:lpstr>
      <vt:lpstr>SUNSTONE</vt:lpstr>
      <vt:lpstr>SUMMARY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kiruthikas200310@gmail.com</cp:lastModifiedBy>
  <cp:revision>9</cp:revision>
  <dcterms:created xsi:type="dcterms:W3CDTF">2023-09-08T13:13:22Z</dcterms:created>
  <dcterms:modified xsi:type="dcterms:W3CDTF">2023-10-31T05:18:10Z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2023-09-08T00:00:00Z</vt:filetime>
  </property>
</Properties>
</file>