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</p:embeddedFont>
    <p:embeddedFont>
      <p:font typeface="EB Garamond" pitchFamily="2" charset="0"/>
      <p:regular r:id="rId11"/>
      <p:bold r:id="rId12"/>
      <p:italic r:id="rId13"/>
      <p:boldItalic r:id="rId14"/>
    </p:embeddedFont>
    <p:embeddedFont>
      <p:font typeface="EB Garamond ExtraBold" pitchFamily="2" charset="0"/>
      <p:bold r:id="rId15"/>
      <p:boldItalic r:id="rId16"/>
    </p:embeddedFont>
    <p:embeddedFont>
      <p:font typeface="EB Garamond Medium" pitchFamily="2" charset="0"/>
      <p:regular r:id="rId17"/>
    </p:embeddedFont>
    <p:embeddedFont>
      <p:font typeface="Lucida Sans Unicode" panose="020B0602030504020204" pitchFamily="34" charset="0"/>
      <p:regular r:id="rId18"/>
    </p:embeddedFont>
    <p:embeddedFont>
      <p:font typeface="Public Sans"/>
      <p:regular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58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726" y="78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18" Type="http://schemas.openxmlformats.org/officeDocument/2006/relationships/font" Target="fonts/font9.fntdata" /><Relationship Id="rId3" Type="http://schemas.openxmlformats.org/officeDocument/2006/relationships/slide" Target="slides/slide2.xml" /><Relationship Id="rId21" Type="http://schemas.openxmlformats.org/officeDocument/2006/relationships/font" Target="fonts/font12.fntdata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font" Target="fonts/font8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7.fntdata" /><Relationship Id="rId20" Type="http://schemas.openxmlformats.org/officeDocument/2006/relationships/font" Target="fonts/font11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font" Target="fonts/font6.fntdata" /><Relationship Id="rId23" Type="http://schemas.openxmlformats.org/officeDocument/2006/relationships/viewProps" Target="viewProps.xml" /><Relationship Id="rId10" Type="http://schemas.openxmlformats.org/officeDocument/2006/relationships/font" Target="fonts/font1.fntdata" /><Relationship Id="rId19" Type="http://schemas.openxmlformats.org/officeDocument/2006/relationships/font" Target="fonts/font10.fntdata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font" Target="fonts/font5.fntdata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f5dca4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g1f5dca4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5" name="Google Shape;1855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f5dca458e3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f5dca458e3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4" name="Google Shape;1874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0" name="Google Shape;1880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9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2.png" 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1.xml" 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1.xml" 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image" Target="../media/image35.png" /><Relationship Id="rId1" Type="http://schemas.openxmlformats.org/officeDocument/2006/relationships/slideMaster" Target="../slideMasters/slideMaster1.xml" 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Master" Target="../slideMasters/slideMaster1.xml" 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3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6.png" 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1.xml" 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40" t="31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864" b="4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864" b="4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07" b="4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103" b="43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103" b="43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41" r="40" b="82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75" r="89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49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71" r="5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5" y="226006"/>
            <a:ext cx="175225" cy="429388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41" r="30" b="41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54" r="104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51" t="46" r="26" b="10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r="42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r="42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t="44" r="7" b="13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t="44" r="7" b="13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55" r="46" b="126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 /><Relationship Id="rId117" Type="http://schemas.openxmlformats.org/officeDocument/2006/relationships/slideLayout" Target="../slideLayouts/slideLayout117.xml" /><Relationship Id="rId21" Type="http://schemas.openxmlformats.org/officeDocument/2006/relationships/slideLayout" Target="../slideLayouts/slideLayout21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63" Type="http://schemas.openxmlformats.org/officeDocument/2006/relationships/slideLayout" Target="../slideLayouts/slideLayout63.xml" /><Relationship Id="rId68" Type="http://schemas.openxmlformats.org/officeDocument/2006/relationships/slideLayout" Target="../slideLayouts/slideLayout68.xml" /><Relationship Id="rId84" Type="http://schemas.openxmlformats.org/officeDocument/2006/relationships/slideLayout" Target="../slideLayouts/slideLayout84.xml" /><Relationship Id="rId89" Type="http://schemas.openxmlformats.org/officeDocument/2006/relationships/slideLayout" Target="../slideLayouts/slideLayout89.xml" /><Relationship Id="rId112" Type="http://schemas.openxmlformats.org/officeDocument/2006/relationships/slideLayout" Target="../slideLayouts/slideLayout112.xml" /><Relationship Id="rId16" Type="http://schemas.openxmlformats.org/officeDocument/2006/relationships/slideLayout" Target="../slideLayouts/slideLayout16.xml" /><Relationship Id="rId107" Type="http://schemas.openxmlformats.org/officeDocument/2006/relationships/slideLayout" Target="../slideLayouts/slideLayout107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3" Type="http://schemas.openxmlformats.org/officeDocument/2006/relationships/slideLayout" Target="../slideLayouts/slideLayout53.xml" /><Relationship Id="rId58" Type="http://schemas.openxmlformats.org/officeDocument/2006/relationships/slideLayout" Target="../slideLayouts/slideLayout58.xml" /><Relationship Id="rId66" Type="http://schemas.openxmlformats.org/officeDocument/2006/relationships/slideLayout" Target="../slideLayouts/slideLayout66.xml" /><Relationship Id="rId74" Type="http://schemas.openxmlformats.org/officeDocument/2006/relationships/slideLayout" Target="../slideLayouts/slideLayout74.xml" /><Relationship Id="rId79" Type="http://schemas.openxmlformats.org/officeDocument/2006/relationships/slideLayout" Target="../slideLayouts/slideLayout79.xml" /><Relationship Id="rId87" Type="http://schemas.openxmlformats.org/officeDocument/2006/relationships/slideLayout" Target="../slideLayouts/slideLayout87.xml" /><Relationship Id="rId102" Type="http://schemas.openxmlformats.org/officeDocument/2006/relationships/slideLayout" Target="../slideLayouts/slideLayout102.xml" /><Relationship Id="rId110" Type="http://schemas.openxmlformats.org/officeDocument/2006/relationships/slideLayout" Target="../slideLayouts/slideLayout110.xml" /><Relationship Id="rId115" Type="http://schemas.openxmlformats.org/officeDocument/2006/relationships/slideLayout" Target="../slideLayouts/slideLayout115.xml" /><Relationship Id="rId5" Type="http://schemas.openxmlformats.org/officeDocument/2006/relationships/slideLayout" Target="../slideLayouts/slideLayout5.xml" /><Relationship Id="rId61" Type="http://schemas.openxmlformats.org/officeDocument/2006/relationships/slideLayout" Target="../slideLayouts/slideLayout61.xml" /><Relationship Id="rId82" Type="http://schemas.openxmlformats.org/officeDocument/2006/relationships/slideLayout" Target="../slideLayouts/slideLayout82.xml" /><Relationship Id="rId90" Type="http://schemas.openxmlformats.org/officeDocument/2006/relationships/slideLayout" Target="../slideLayouts/slideLayout90.xml" /><Relationship Id="rId95" Type="http://schemas.openxmlformats.org/officeDocument/2006/relationships/slideLayout" Target="../slideLayouts/slideLayout95.xml" /><Relationship Id="rId19" Type="http://schemas.openxmlformats.org/officeDocument/2006/relationships/slideLayout" Target="../slideLayouts/slideLayout1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56" Type="http://schemas.openxmlformats.org/officeDocument/2006/relationships/slideLayout" Target="../slideLayouts/slideLayout56.xml" /><Relationship Id="rId64" Type="http://schemas.openxmlformats.org/officeDocument/2006/relationships/slideLayout" Target="../slideLayouts/slideLayout64.xml" /><Relationship Id="rId69" Type="http://schemas.openxmlformats.org/officeDocument/2006/relationships/slideLayout" Target="../slideLayouts/slideLayout69.xml" /><Relationship Id="rId77" Type="http://schemas.openxmlformats.org/officeDocument/2006/relationships/slideLayout" Target="../slideLayouts/slideLayout77.xml" /><Relationship Id="rId100" Type="http://schemas.openxmlformats.org/officeDocument/2006/relationships/slideLayout" Target="../slideLayouts/slideLayout100.xml" /><Relationship Id="rId105" Type="http://schemas.openxmlformats.org/officeDocument/2006/relationships/slideLayout" Target="../slideLayouts/slideLayout105.xml" /><Relationship Id="rId113" Type="http://schemas.openxmlformats.org/officeDocument/2006/relationships/slideLayout" Target="../slideLayouts/slideLayout113.xml" /><Relationship Id="rId118" Type="http://schemas.openxmlformats.org/officeDocument/2006/relationships/theme" Target="../theme/theme1.xml" /><Relationship Id="rId8" Type="http://schemas.openxmlformats.org/officeDocument/2006/relationships/slideLayout" Target="../slideLayouts/slideLayout8.xml" /><Relationship Id="rId51" Type="http://schemas.openxmlformats.org/officeDocument/2006/relationships/slideLayout" Target="../slideLayouts/slideLayout51.xml" /><Relationship Id="rId72" Type="http://schemas.openxmlformats.org/officeDocument/2006/relationships/slideLayout" Target="../slideLayouts/slideLayout72.xml" /><Relationship Id="rId80" Type="http://schemas.openxmlformats.org/officeDocument/2006/relationships/slideLayout" Target="../slideLayouts/slideLayout80.xml" /><Relationship Id="rId85" Type="http://schemas.openxmlformats.org/officeDocument/2006/relationships/slideLayout" Target="../slideLayouts/slideLayout85.xml" /><Relationship Id="rId93" Type="http://schemas.openxmlformats.org/officeDocument/2006/relationships/slideLayout" Target="../slideLayouts/slideLayout93.xml" /><Relationship Id="rId98" Type="http://schemas.openxmlformats.org/officeDocument/2006/relationships/slideLayout" Target="../slideLayouts/slideLayout98.xml" /><Relationship Id="rId3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59" Type="http://schemas.openxmlformats.org/officeDocument/2006/relationships/slideLayout" Target="../slideLayouts/slideLayout59.xml" /><Relationship Id="rId67" Type="http://schemas.openxmlformats.org/officeDocument/2006/relationships/slideLayout" Target="../slideLayouts/slideLayout67.xml" /><Relationship Id="rId103" Type="http://schemas.openxmlformats.org/officeDocument/2006/relationships/slideLayout" Target="../slideLayouts/slideLayout103.xml" /><Relationship Id="rId108" Type="http://schemas.openxmlformats.org/officeDocument/2006/relationships/slideLayout" Target="../slideLayouts/slideLayout108.xml" /><Relationship Id="rId116" Type="http://schemas.openxmlformats.org/officeDocument/2006/relationships/slideLayout" Target="../slideLayouts/slideLayout116.xml" /><Relationship Id="rId20" Type="http://schemas.openxmlformats.org/officeDocument/2006/relationships/slideLayout" Target="../slideLayouts/slideLayout20.xml" /><Relationship Id="rId41" Type="http://schemas.openxmlformats.org/officeDocument/2006/relationships/slideLayout" Target="../slideLayouts/slideLayout41.xml" /><Relationship Id="rId54" Type="http://schemas.openxmlformats.org/officeDocument/2006/relationships/slideLayout" Target="../slideLayouts/slideLayout54.xml" /><Relationship Id="rId62" Type="http://schemas.openxmlformats.org/officeDocument/2006/relationships/slideLayout" Target="../slideLayouts/slideLayout62.xml" /><Relationship Id="rId70" Type="http://schemas.openxmlformats.org/officeDocument/2006/relationships/slideLayout" Target="../slideLayouts/slideLayout70.xml" /><Relationship Id="rId75" Type="http://schemas.openxmlformats.org/officeDocument/2006/relationships/slideLayout" Target="../slideLayouts/slideLayout75.xml" /><Relationship Id="rId83" Type="http://schemas.openxmlformats.org/officeDocument/2006/relationships/slideLayout" Target="../slideLayouts/slideLayout83.xml" /><Relationship Id="rId88" Type="http://schemas.openxmlformats.org/officeDocument/2006/relationships/slideLayout" Target="../slideLayouts/slideLayout88.xml" /><Relationship Id="rId91" Type="http://schemas.openxmlformats.org/officeDocument/2006/relationships/slideLayout" Target="../slideLayouts/slideLayout91.xml" /><Relationship Id="rId96" Type="http://schemas.openxmlformats.org/officeDocument/2006/relationships/slideLayout" Target="../slideLayouts/slideLayout96.xml" /><Relationship Id="rId111" Type="http://schemas.openxmlformats.org/officeDocument/2006/relationships/slideLayout" Target="../slideLayouts/slideLayout11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Relationship Id="rId57" Type="http://schemas.openxmlformats.org/officeDocument/2006/relationships/slideLayout" Target="../slideLayouts/slideLayout57.xml" /><Relationship Id="rId106" Type="http://schemas.openxmlformats.org/officeDocument/2006/relationships/slideLayout" Target="../slideLayouts/slideLayout106.xml" /><Relationship Id="rId114" Type="http://schemas.openxmlformats.org/officeDocument/2006/relationships/slideLayout" Target="../slideLayouts/slideLayout114.xml" /><Relationship Id="rId10" Type="http://schemas.openxmlformats.org/officeDocument/2006/relationships/slideLayout" Target="../slideLayouts/slideLayout10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slideLayout" Target="../slideLayouts/slideLayout52.xml" /><Relationship Id="rId60" Type="http://schemas.openxmlformats.org/officeDocument/2006/relationships/slideLayout" Target="../slideLayouts/slideLayout60.xml" /><Relationship Id="rId65" Type="http://schemas.openxmlformats.org/officeDocument/2006/relationships/slideLayout" Target="../slideLayouts/slideLayout65.xml" /><Relationship Id="rId73" Type="http://schemas.openxmlformats.org/officeDocument/2006/relationships/slideLayout" Target="../slideLayouts/slideLayout73.xml" /><Relationship Id="rId78" Type="http://schemas.openxmlformats.org/officeDocument/2006/relationships/slideLayout" Target="../slideLayouts/slideLayout78.xml" /><Relationship Id="rId81" Type="http://schemas.openxmlformats.org/officeDocument/2006/relationships/slideLayout" Target="../slideLayouts/slideLayout81.xml" /><Relationship Id="rId86" Type="http://schemas.openxmlformats.org/officeDocument/2006/relationships/slideLayout" Target="../slideLayouts/slideLayout86.xml" /><Relationship Id="rId94" Type="http://schemas.openxmlformats.org/officeDocument/2006/relationships/slideLayout" Target="../slideLayouts/slideLayout94.xml" /><Relationship Id="rId99" Type="http://schemas.openxmlformats.org/officeDocument/2006/relationships/slideLayout" Target="../slideLayouts/slideLayout99.xml" /><Relationship Id="rId101" Type="http://schemas.openxmlformats.org/officeDocument/2006/relationships/slideLayout" Target="../slideLayouts/slideLayout10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9" Type="http://schemas.openxmlformats.org/officeDocument/2006/relationships/slideLayout" Target="../slideLayouts/slideLayout39.xml" /><Relationship Id="rId109" Type="http://schemas.openxmlformats.org/officeDocument/2006/relationships/slideLayout" Target="../slideLayouts/slideLayout109.xml" /><Relationship Id="rId34" Type="http://schemas.openxmlformats.org/officeDocument/2006/relationships/slideLayout" Target="../slideLayouts/slideLayout34.xml" /><Relationship Id="rId50" Type="http://schemas.openxmlformats.org/officeDocument/2006/relationships/slideLayout" Target="../slideLayouts/slideLayout50.xml" /><Relationship Id="rId55" Type="http://schemas.openxmlformats.org/officeDocument/2006/relationships/slideLayout" Target="../slideLayouts/slideLayout55.xml" /><Relationship Id="rId76" Type="http://schemas.openxmlformats.org/officeDocument/2006/relationships/slideLayout" Target="../slideLayouts/slideLayout76.xml" /><Relationship Id="rId97" Type="http://schemas.openxmlformats.org/officeDocument/2006/relationships/slideLayout" Target="../slideLayouts/slideLayout97.xml" /><Relationship Id="rId104" Type="http://schemas.openxmlformats.org/officeDocument/2006/relationships/slideLayout" Target="../slideLayouts/slideLayout104.xml" /><Relationship Id="rId7" Type="http://schemas.openxmlformats.org/officeDocument/2006/relationships/slideLayout" Target="../slideLayouts/slideLayout7.xml" /><Relationship Id="rId71" Type="http://schemas.openxmlformats.org/officeDocument/2006/relationships/slideLayout" Target="../slideLayouts/slideLayout71.xml" /><Relationship Id="rId92" Type="http://schemas.openxmlformats.org/officeDocument/2006/relationships/slideLayout" Target="../slideLayouts/slideLayout92.xml" /><Relationship Id="rId2" Type="http://schemas.openxmlformats.org/officeDocument/2006/relationships/slideLayout" Target="../slideLayouts/slideLayout2.xml" /><Relationship Id="rId29" Type="http://schemas.openxmlformats.org/officeDocument/2006/relationships/slideLayout" Target="../slideLayouts/slideLayout2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0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“BLOG WEBSITE”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30" dirty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Your Project Name</a:t>
            </a:r>
            <a:endParaRPr sz="1830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 dirty="0"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Your Project Introduction</a:t>
            </a:r>
            <a:endParaRPr dirty="0"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object 13"/>
          <p:cNvGraphicFramePr>
            <a:graphicFrameLocks noGrp="1"/>
          </p:cNvGraphicFramePr>
          <p:nvPr/>
        </p:nvGraphicFramePr>
        <p:xfrm>
          <a:off x="557530" y="1916430"/>
          <a:ext cx="3709670" cy="233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73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S.NO</a:t>
                      </a:r>
                      <a:endParaRPr sz="1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me</a:t>
                      </a:r>
                      <a:endParaRPr sz="1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Batch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IN" sz="1000" spc="-1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Kiruthika2806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Kiruthika</a:t>
                      </a:r>
                      <a:r>
                        <a:rPr lang="en-GB" sz="1000" spc="-5" baseline="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 S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2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IN" sz="1000" spc="5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Saradha1103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 err="1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Saradha</a:t>
                      </a:r>
                      <a:r>
                        <a:rPr lang="en-GB" sz="1000" spc="20" baseline="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 M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IN" sz="1000" spc="55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Devikumar1302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Devi</a:t>
                      </a:r>
                      <a:r>
                        <a:rPr lang="en-GB" sz="1000" spc="50" baseline="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 K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4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IN" sz="1000" spc="-5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Lakshmi22062003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Lakshmi</a:t>
                      </a:r>
                      <a:r>
                        <a:rPr lang="en-GB" sz="1000" spc="-5" baseline="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 M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f5dca458e3_0_0"/>
          <p:cNvSpPr txBox="1">
            <a:spLocks noGrp="1"/>
          </p:cNvSpPr>
          <p:nvPr>
            <p:ph type="body" idx="1"/>
          </p:nvPr>
        </p:nvSpPr>
        <p:spPr>
          <a:xfrm>
            <a:off x="489450" y="647046"/>
            <a:ext cx="68919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B5394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Create various Front End Programs</a:t>
            </a:r>
            <a:endParaRPr sz="1500" b="1" dirty="0">
              <a:solidFill>
                <a:srgbClr val="0B5394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</p:txBody>
      </p:sp>
      <p:sp>
        <p:nvSpPr>
          <p:cNvPr id="1848" name="Google Shape;1848;g1f5dca458e3_0_0"/>
          <p:cNvSpPr txBox="1">
            <a:spLocks noGrp="1"/>
          </p:cNvSpPr>
          <p:nvPr>
            <p:ph type="body" idx="2"/>
          </p:nvPr>
        </p:nvSpPr>
        <p:spPr>
          <a:xfrm>
            <a:off x="489450" y="3568146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sz="11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50" name="Google Shape;1850;g1f5dca458e3_0_0"/>
          <p:cNvSpPr txBox="1"/>
          <p:nvPr/>
        </p:nvSpPr>
        <p:spPr>
          <a:xfrm>
            <a:off x="445780" y="317196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51" name="Google Shape;1851;g1f5dca458e3_0_0"/>
          <p:cNvSpPr txBox="1"/>
          <p:nvPr/>
        </p:nvSpPr>
        <p:spPr>
          <a:xfrm>
            <a:off x="445774" y="250825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EB Garamond ExtraBold"/>
                <a:cs typeface="Times New Roman" panose="02020603050405020304" pitchFamily="18" charset="0"/>
                <a:sym typeface="EB Garamond ExtraBold"/>
              </a:rPr>
              <a:t>Task 3 :: Frontend</a:t>
            </a:r>
            <a:r>
              <a:rPr lang="en-US" sz="1800" dirty="0">
                <a:solidFill>
                  <a:srgbClr val="0B5394"/>
                </a:solidFill>
                <a:latin typeface="Times New Roman" panose="02020603050405020304" pitchFamily="18" charset="0"/>
                <a:ea typeface="EB Garamond ExtraBold"/>
                <a:cs typeface="Times New Roman" panose="02020603050405020304" pitchFamily="18" charset="0"/>
                <a:sym typeface="EB Garamond ExtraBold"/>
              </a:rPr>
              <a:t> Creation</a:t>
            </a:r>
            <a:endParaRPr sz="1800" dirty="0">
              <a:solidFill>
                <a:srgbClr val="0B5394"/>
              </a:solidFill>
              <a:latin typeface="Times New Roman" panose="02020603050405020304" pitchFamily="18" charset="0"/>
              <a:ea typeface="EB Garamond ExtraBold"/>
              <a:cs typeface="Times New Roman" panose="02020603050405020304" pitchFamily="18" charset="0"/>
              <a:sym typeface="EB Garamond ExtraBold"/>
            </a:endParaRPr>
          </a:p>
        </p:txBody>
      </p:sp>
      <p:sp>
        <p:nvSpPr>
          <p:cNvPr id="1852" name="Google Shape;1852;g1f5dca458e3_0_0"/>
          <p:cNvSpPr txBox="1"/>
          <p:nvPr/>
        </p:nvSpPr>
        <p:spPr>
          <a:xfrm>
            <a:off x="489450" y="222095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4" y="1137704"/>
            <a:ext cx="7669044" cy="3652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Step-Wise Description</a:t>
            </a:r>
            <a:endParaRPr sz="18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59" name="Google Shape;1859;g2139e008f02_0_0"/>
          <p:cNvSpPr txBox="1"/>
          <p:nvPr/>
        </p:nvSpPr>
        <p:spPr>
          <a:xfrm>
            <a:off x="546804" y="2352782"/>
            <a:ext cx="7189636" cy="2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Summary of your task</a:t>
            </a:r>
            <a:endParaRPr lang="en-US" sz="1800" b="1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topic or focus of your blog (e.g., travel, technology, health, etc.).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specific themes or subtopics you frequently cover.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tone or style you prefer for your blog (e.g., informative, conversational, formal, etc.).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unique features or aspects of your blog that you'd like to highlight.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094" y="791110"/>
            <a:ext cx="5106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In this project we created a frontend page with react and then we can post our blog in the page 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And then we can like the post comment the post and all the actions we can did using the website.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f5dca458e3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Check-List</a:t>
            </a:r>
            <a:endParaRPr sz="1800" dirty="0">
              <a:solidFill>
                <a:schemeClr val="dk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5" name="Google Shape;1865;g1f5dca458e3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Create folder structure for HTML  application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6" name="Google Shape;1866;g1f5dca458e3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Write Functions for event handling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7" name="Google Shape;1867;g1f5dca458e3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Render Conditional components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8" name="Google Shape;1868;g1f5dca458e3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Overall UI of the project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9" name="Google Shape;1869;g1f5dca458e3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Handling broken links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70" name="Google Shape;1870;g1f5dca458e3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Optimizing render cycle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71" name="Google Shape;1871;g1f5dca458e3_0_1833"/>
          <p:cNvSpPr txBox="1"/>
          <p:nvPr/>
        </p:nvSpPr>
        <p:spPr>
          <a:xfrm>
            <a:off x="193300" y="125175"/>
            <a:ext cx="3126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Assessment Parameter</a:t>
            </a:r>
            <a:endParaRPr sz="2400" b="1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7" name="Google Shape;1877;p212"/>
          <p:cNvSpPr txBox="1">
            <a:spLocks noGrp="1"/>
          </p:cNvSpPr>
          <p:nvPr>
            <p:ph type="body" idx="2"/>
          </p:nvPr>
        </p:nvSpPr>
        <p:spPr>
          <a:xfrm>
            <a:off x="4089330" y="2190494"/>
            <a:ext cx="27222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sz="9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https://github.com/Kiruthika2806/NM-AIT-GROUP3</a:t>
            </a:r>
            <a:endParaRPr sz="9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endParaRPr lang="en-US" sz="9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Microsoft Office PowerPoint</Application>
  <PresentationFormat>On-screen Show (16:9)</PresentationFormat>
  <Paragraphs>86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PowerPoint Presentation</vt:lpstr>
      <vt:lpstr>Your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kiruthikas200310@gmail.com</cp:lastModifiedBy>
  <cp:revision>8</cp:revision>
  <dcterms:created xsi:type="dcterms:W3CDTF">2020-08-13T11:21:00Z</dcterms:created>
  <dcterms:modified xsi:type="dcterms:W3CDTF">2023-10-31T05:17:07Z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  <property fmtid="{D5CDD505-2E9C-101B-9397-08002B2CF9AE}" pid="5" name="ICV">
    <vt:lpwstr>194E4E463F72401BBA859EA8BD43E3B1_12</vt:lpwstr>
  </property>
  <property fmtid="{D5CDD505-2E9C-101B-9397-08002B2CF9AE}" pid="6" name="KSOProductBuildVer">
    <vt:lpwstr>1033-12.2.0.13266</vt:lpwstr>
  </property>
</Properties>
</file>