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6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</p:embeddedFont>
    <p:embeddedFont>
      <p:font typeface="EB Garamond" pitchFamily="2" charset="0"/>
      <p:regular r:id="rId12"/>
      <p:bold r:id="rId13"/>
      <p:italic r:id="rId14"/>
      <p:boldItalic r:id="rId15"/>
    </p:embeddedFont>
    <p:embeddedFont>
      <p:font typeface="EB Garamond ExtraBold" pitchFamily="2" charset="0"/>
      <p:bold r:id="rId16"/>
      <p:boldItalic r:id="rId17"/>
    </p:embeddedFont>
    <p:embeddedFont>
      <p:font typeface="EB Garamond Medium" pitchFamily="2" charset="0"/>
      <p:regular r:id="rId18"/>
    </p:embeddedFont>
    <p:embeddedFont>
      <p:font typeface="Lucida Sans Unicode" panose="020B0602030504020204" pitchFamily="34" charset="0"/>
      <p:regular r:id="rId19"/>
    </p:embeddedFont>
    <p:embeddedFont>
      <p:font typeface="Public Sans"/>
      <p:regular r:id="rId20"/>
    </p:embeddedFont>
    <p:embeddedFont>
      <p:font typeface="Tahoma" panose="020B0604030504040204" pitchFamily="3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395" userDrawn="1">
          <p15:clr>
            <a:srgbClr val="A4A3A4"/>
          </p15:clr>
        </p15:guide>
        <p15:guide id="2" pos="2880" userDrawn="1">
          <p15:clr>
            <a:srgbClr val="9AA0A6"/>
          </p15:clr>
        </p15:guide>
        <p15:guide id="3" orient="horz" pos="1429" userDrawn="1">
          <p15:clr>
            <a:srgbClr val="A4A3A4"/>
          </p15:clr>
        </p15:guide>
        <p15:guide id="4" pos="423" userDrawn="1">
          <p15:clr>
            <a:srgbClr val="A4A3A4"/>
          </p15:clr>
        </p15:guide>
        <p15:guide id="5" orient="horz" pos="158" userDrawn="1">
          <p15:clr>
            <a:srgbClr val="A4A3A4"/>
          </p15:clr>
        </p15:guide>
        <p15:guide id="6" orient="horz" pos="2787" userDrawn="1">
          <p15:clr>
            <a:srgbClr val="A4A3A4"/>
          </p15:clr>
        </p15:guide>
        <p15:guide id="7" pos="2001" userDrawn="1">
          <p15:clr>
            <a:srgbClr val="A4A3A4"/>
          </p15:clr>
        </p15:guide>
        <p15:guide id="8" pos="33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03" d="100"/>
          <a:sy n="103" d="100"/>
        </p:scale>
        <p:origin x="72" y="72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font" Target="fonts/font3.fntdata" /><Relationship Id="rId18" Type="http://schemas.openxmlformats.org/officeDocument/2006/relationships/font" Target="fonts/font8.fntdata" /><Relationship Id="rId26" Type="http://schemas.openxmlformats.org/officeDocument/2006/relationships/tableStyles" Target="tableStyles.xml" /><Relationship Id="rId3" Type="http://schemas.openxmlformats.org/officeDocument/2006/relationships/slide" Target="slides/slide1.xml" /><Relationship Id="rId21" Type="http://schemas.openxmlformats.org/officeDocument/2006/relationships/font" Target="fonts/font11.fntdata" /><Relationship Id="rId7" Type="http://schemas.openxmlformats.org/officeDocument/2006/relationships/slide" Target="slides/slide5.xml" /><Relationship Id="rId12" Type="http://schemas.openxmlformats.org/officeDocument/2006/relationships/font" Target="fonts/font2.fntdata" /><Relationship Id="rId17" Type="http://schemas.openxmlformats.org/officeDocument/2006/relationships/font" Target="fonts/font7.fntdata" /><Relationship Id="rId25" Type="http://schemas.openxmlformats.org/officeDocument/2006/relationships/theme" Target="theme/theme1.xml" /><Relationship Id="rId2" Type="http://schemas.openxmlformats.org/officeDocument/2006/relationships/slideMaster" Target="slideMasters/slideMaster2.xml" /><Relationship Id="rId16" Type="http://schemas.openxmlformats.org/officeDocument/2006/relationships/font" Target="fonts/font6.fntdata" /><Relationship Id="rId20" Type="http://schemas.openxmlformats.org/officeDocument/2006/relationships/font" Target="fonts/font10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font" Target="fonts/font1.fntdata" /><Relationship Id="rId24" Type="http://schemas.openxmlformats.org/officeDocument/2006/relationships/viewProps" Target="viewProps.xml" /><Relationship Id="rId5" Type="http://schemas.openxmlformats.org/officeDocument/2006/relationships/slide" Target="slides/slide3.xml" /><Relationship Id="rId15" Type="http://schemas.openxmlformats.org/officeDocument/2006/relationships/font" Target="fonts/font5.fntdata" /><Relationship Id="rId23" Type="http://schemas.openxmlformats.org/officeDocument/2006/relationships/presProps" Target="presProps.xml" /><Relationship Id="rId10" Type="http://schemas.openxmlformats.org/officeDocument/2006/relationships/notesMaster" Target="notesMasters/notesMaster1.xml" /><Relationship Id="rId19" Type="http://schemas.openxmlformats.org/officeDocument/2006/relationships/font" Target="fonts/font9.fntdata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font" Target="fonts/font4.fntdata" /><Relationship Id="rId22" Type="http://schemas.openxmlformats.org/officeDocument/2006/relationships/font" Target="fonts/font12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3" name="Google Shape;3653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0" name="Google Shape;3660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2139c0385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g2139c038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8" name="Google Shape;3678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2139c03855d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2139c03855d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9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 /><Relationship Id="rId2" Type="http://schemas.openxmlformats.org/officeDocument/2006/relationships/image" Target="../media/image24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3.png" 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6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7.png" 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6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8.png" 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6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7.png" 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6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8.png" 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9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31.png" /><Relationship Id="rId4" Type="http://schemas.openxmlformats.org/officeDocument/2006/relationships/image" Target="../media/image30.png" 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32.png" 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33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0.png" /><Relationship Id="rId1" Type="http://schemas.openxmlformats.org/officeDocument/2006/relationships/slideMaster" Target="../slideMasters/slideMaster1.xml" 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34.jpeg" /><Relationship Id="rId1" Type="http://schemas.openxmlformats.org/officeDocument/2006/relationships/slideMaster" Target="../slideMasters/slideMaster1.xml" 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34.jpeg" /><Relationship Id="rId1" Type="http://schemas.openxmlformats.org/officeDocument/2006/relationships/slideMaster" Target="../slideMasters/slideMaster1.xml" 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 /><Relationship Id="rId2" Type="http://schemas.openxmlformats.org/officeDocument/2006/relationships/image" Target="../media/image35.png" /><Relationship Id="rId1" Type="http://schemas.openxmlformats.org/officeDocument/2006/relationships/slideMaster" Target="../slideMasters/slideMaster1.xml" 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 /><Relationship Id="rId1" Type="http://schemas.openxmlformats.org/officeDocument/2006/relationships/slideMaster" Target="../slideMasters/slideMaster1.xml" 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2.xml" 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2.xml" /><Relationship Id="rId4" Type="http://schemas.openxmlformats.org/officeDocument/2006/relationships/image" Target="../media/image6.png" 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7.png" /><Relationship Id="rId1" Type="http://schemas.openxmlformats.org/officeDocument/2006/relationships/slideMaster" Target="../slideMasters/slideMaster2.xml" 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8.jpeg" /><Relationship Id="rId1" Type="http://schemas.openxmlformats.org/officeDocument/2006/relationships/slideMaster" Target="../slideMasters/slideMaster2.xml" 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9.jpeg" /><Relationship Id="rId1" Type="http://schemas.openxmlformats.org/officeDocument/2006/relationships/slideMaster" Target="../slideMasters/slideMaster2.xml" 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0.png" /><Relationship Id="rId1" Type="http://schemas.openxmlformats.org/officeDocument/2006/relationships/slideMaster" Target="../slideMasters/slideMaster2.xml" 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3.jpeg" /><Relationship Id="rId1" Type="http://schemas.openxmlformats.org/officeDocument/2006/relationships/slideMaster" Target="../slideMasters/slideMaster2.xml" 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Master" Target="../slideMasters/slideMaster2.xml" 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Master" Target="../slideMasters/slideMaster2.xml" 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2.xml" 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2.xml" 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2.xml" 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2.xml" 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2.xml" 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0.jpeg" /><Relationship Id="rId1" Type="http://schemas.openxmlformats.org/officeDocument/2006/relationships/slideMaster" Target="../slideMasters/slideMaster2.xml" 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Master" Target="../slideMasters/slideMaster2.xml" 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 /><Relationship Id="rId2" Type="http://schemas.openxmlformats.org/officeDocument/2006/relationships/image" Target="../media/image24.png" /><Relationship Id="rId1" Type="http://schemas.openxmlformats.org/officeDocument/2006/relationships/slideMaster" Target="../slideMasters/slideMaster2.xml" /><Relationship Id="rId4" Type="http://schemas.openxmlformats.org/officeDocument/2006/relationships/image" Target="../media/image3.png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6.png" /><Relationship Id="rId1" Type="http://schemas.openxmlformats.org/officeDocument/2006/relationships/slideMaster" Target="../slideMasters/slideMaster2.xml" /><Relationship Id="rId4" Type="http://schemas.openxmlformats.org/officeDocument/2006/relationships/image" Target="../media/image27.png" 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6.png" /><Relationship Id="rId1" Type="http://schemas.openxmlformats.org/officeDocument/2006/relationships/slideMaster" Target="../slideMasters/slideMaster2.xml" /><Relationship Id="rId4" Type="http://schemas.openxmlformats.org/officeDocument/2006/relationships/image" Target="../media/image28.png" 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6.png" /><Relationship Id="rId1" Type="http://schemas.openxmlformats.org/officeDocument/2006/relationships/slideMaster" Target="../slideMasters/slideMaster2.xml" /><Relationship Id="rId4" Type="http://schemas.openxmlformats.org/officeDocument/2006/relationships/image" Target="../media/image27.png" 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6.png" /><Relationship Id="rId1" Type="http://schemas.openxmlformats.org/officeDocument/2006/relationships/slideMaster" Target="../slideMasters/slideMaster2.xml" /><Relationship Id="rId4" Type="http://schemas.openxmlformats.org/officeDocument/2006/relationships/image" Target="../media/image28.png" 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9.png" /><Relationship Id="rId1" Type="http://schemas.openxmlformats.org/officeDocument/2006/relationships/slideMaster" Target="../slideMasters/slideMaster2.xml" /><Relationship Id="rId5" Type="http://schemas.openxmlformats.org/officeDocument/2006/relationships/image" Target="../media/image31.png" /><Relationship Id="rId4" Type="http://schemas.openxmlformats.org/officeDocument/2006/relationships/image" Target="../media/image30.png" 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2.xml" /><Relationship Id="rId4" Type="http://schemas.openxmlformats.org/officeDocument/2006/relationships/image" Target="../media/image32.png" 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33.jpeg" /><Relationship Id="rId1" Type="http://schemas.openxmlformats.org/officeDocument/2006/relationships/slideMaster" Target="../slideMasters/slideMaster2.xml" 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34.jpeg" /><Relationship Id="rId1" Type="http://schemas.openxmlformats.org/officeDocument/2006/relationships/slideMaster" Target="../slideMasters/slideMaster2.xml" 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34.jpeg" /><Relationship Id="rId1" Type="http://schemas.openxmlformats.org/officeDocument/2006/relationships/slideMaster" Target="../slideMasters/slideMaster2.xml" 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 /><Relationship Id="rId2" Type="http://schemas.openxmlformats.org/officeDocument/2006/relationships/image" Target="../media/image35.png" /><Relationship Id="rId1" Type="http://schemas.openxmlformats.org/officeDocument/2006/relationships/slideMaster" Target="../slideMasters/slideMaster2.xml" 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 /><Relationship Id="rId1" Type="http://schemas.openxmlformats.org/officeDocument/2006/relationships/slideMaster" Target="../slideMasters/slideMaster2.xml" 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3.jpe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Master" Target="../slideMasters/slideMaster1.xml" 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Master" Target="../slideMasters/slideMaster1.xml" 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Master" Target="../slideMasters/slideMaster1.xml" 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6.png" 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7.png" /><Relationship Id="rId1" Type="http://schemas.openxmlformats.org/officeDocument/2006/relationships/slideMaster" Target="../slideMasters/slideMaster1.xml" 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8.jpeg" /><Relationship Id="rId1" Type="http://schemas.openxmlformats.org/officeDocument/2006/relationships/slideMaster" Target="../slideMasters/slideMaster1.xml" 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9.jpeg" /><Relationship Id="rId1" Type="http://schemas.openxmlformats.org/officeDocument/2006/relationships/slideMaster" Target="../slideMasters/slideMaster1.xml" 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1.xml" 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1.xml" 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1.xml" 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1.xml" 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1.xml" 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1.xml" 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0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Master" Target="../slideMasters/slideMaster1.xml" 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33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/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1" name="Google Shape;1831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32" name="Google Shape;1832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33" name="Google Shape;1833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1834" name="Google Shape;1834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35" name="Google Shape;1835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36" name="Google Shape;1836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37" name="Google Shape;1837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" name="Google Shape;1839;g1f5d965ad35_0_184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0" name="Google Shape;1840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1" name="Google Shape;1841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" name="Google Shape;1843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g1f5d965ad35_0_184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5" name="Google Shape;1845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6" name="Google Shape;1846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7" name="Google Shape;1847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48" name="Google Shape;1848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/>
          <a:srcRect l="16977" t="14935" r="19505" b="5407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/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2" cy="4154882"/>
            <a:chOff x="2119847" y="-36707"/>
            <a:chExt cx="5217080" cy="5217080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2" cy="4154882"/>
            <a:chOff x="2119847" y="-36707"/>
            <a:chExt cx="5217080" cy="5217080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1" cy="825182"/>
            <a:chOff x="2257325" y="1871217"/>
            <a:chExt cx="560401" cy="825182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1" cy="825182"/>
            <a:chOff x="6326276" y="1871217"/>
            <a:chExt cx="560401" cy="825182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1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1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1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1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1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86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/>
          <a:srcRect l="6267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/>
          <a:srcRect l="6267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/>
          <a:srcRect l="11596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/>
          <a:srcRect l="11596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/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/>
          <a:srcRect t="-454" b="47599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/>
          <a:srcRect t="-454" b="47599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3" b="1261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/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2"/>
          <a:stretch>
            <a:fillRect/>
          </a:stretch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/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117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/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/>
          <a:srcRect l="6267" r="24760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/>
          <a:srcRect l="6267" r="24760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/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 /><Relationship Id="rId117" Type="http://schemas.openxmlformats.org/officeDocument/2006/relationships/slideLayout" Target="../slideLayouts/slideLayout117.xml" /><Relationship Id="rId21" Type="http://schemas.openxmlformats.org/officeDocument/2006/relationships/slideLayout" Target="../slideLayouts/slideLayout21.xml" /><Relationship Id="rId42" Type="http://schemas.openxmlformats.org/officeDocument/2006/relationships/slideLayout" Target="../slideLayouts/slideLayout42.xml" /><Relationship Id="rId47" Type="http://schemas.openxmlformats.org/officeDocument/2006/relationships/slideLayout" Target="../slideLayouts/slideLayout47.xml" /><Relationship Id="rId63" Type="http://schemas.openxmlformats.org/officeDocument/2006/relationships/slideLayout" Target="../slideLayouts/slideLayout63.xml" /><Relationship Id="rId68" Type="http://schemas.openxmlformats.org/officeDocument/2006/relationships/slideLayout" Target="../slideLayouts/slideLayout68.xml" /><Relationship Id="rId84" Type="http://schemas.openxmlformats.org/officeDocument/2006/relationships/slideLayout" Target="../slideLayouts/slideLayout84.xml" /><Relationship Id="rId89" Type="http://schemas.openxmlformats.org/officeDocument/2006/relationships/slideLayout" Target="../slideLayouts/slideLayout89.xml" /><Relationship Id="rId112" Type="http://schemas.openxmlformats.org/officeDocument/2006/relationships/slideLayout" Target="../slideLayouts/slideLayout112.xml" /><Relationship Id="rId16" Type="http://schemas.openxmlformats.org/officeDocument/2006/relationships/slideLayout" Target="../slideLayouts/slideLayout16.xml" /><Relationship Id="rId107" Type="http://schemas.openxmlformats.org/officeDocument/2006/relationships/slideLayout" Target="../slideLayouts/slideLayout107.xml" /><Relationship Id="rId11" Type="http://schemas.openxmlformats.org/officeDocument/2006/relationships/slideLayout" Target="../slideLayouts/slideLayout11.xml" /><Relationship Id="rId24" Type="http://schemas.openxmlformats.org/officeDocument/2006/relationships/slideLayout" Target="../slideLayouts/slideLayout24.xml" /><Relationship Id="rId32" Type="http://schemas.openxmlformats.org/officeDocument/2006/relationships/slideLayout" Target="../slideLayouts/slideLayout32.xml" /><Relationship Id="rId37" Type="http://schemas.openxmlformats.org/officeDocument/2006/relationships/slideLayout" Target="../slideLayouts/slideLayout37.xml" /><Relationship Id="rId40" Type="http://schemas.openxmlformats.org/officeDocument/2006/relationships/slideLayout" Target="../slideLayouts/slideLayout40.xml" /><Relationship Id="rId45" Type="http://schemas.openxmlformats.org/officeDocument/2006/relationships/slideLayout" Target="../slideLayouts/slideLayout45.xml" /><Relationship Id="rId53" Type="http://schemas.openxmlformats.org/officeDocument/2006/relationships/slideLayout" Target="../slideLayouts/slideLayout53.xml" /><Relationship Id="rId58" Type="http://schemas.openxmlformats.org/officeDocument/2006/relationships/slideLayout" Target="../slideLayouts/slideLayout58.xml" /><Relationship Id="rId66" Type="http://schemas.openxmlformats.org/officeDocument/2006/relationships/slideLayout" Target="../slideLayouts/slideLayout66.xml" /><Relationship Id="rId74" Type="http://schemas.openxmlformats.org/officeDocument/2006/relationships/slideLayout" Target="../slideLayouts/slideLayout74.xml" /><Relationship Id="rId79" Type="http://schemas.openxmlformats.org/officeDocument/2006/relationships/slideLayout" Target="../slideLayouts/slideLayout79.xml" /><Relationship Id="rId87" Type="http://schemas.openxmlformats.org/officeDocument/2006/relationships/slideLayout" Target="../slideLayouts/slideLayout87.xml" /><Relationship Id="rId102" Type="http://schemas.openxmlformats.org/officeDocument/2006/relationships/slideLayout" Target="../slideLayouts/slideLayout102.xml" /><Relationship Id="rId110" Type="http://schemas.openxmlformats.org/officeDocument/2006/relationships/slideLayout" Target="../slideLayouts/slideLayout110.xml" /><Relationship Id="rId115" Type="http://schemas.openxmlformats.org/officeDocument/2006/relationships/slideLayout" Target="../slideLayouts/slideLayout115.xml" /><Relationship Id="rId5" Type="http://schemas.openxmlformats.org/officeDocument/2006/relationships/slideLayout" Target="../slideLayouts/slideLayout5.xml" /><Relationship Id="rId61" Type="http://schemas.openxmlformats.org/officeDocument/2006/relationships/slideLayout" Target="../slideLayouts/slideLayout61.xml" /><Relationship Id="rId82" Type="http://schemas.openxmlformats.org/officeDocument/2006/relationships/slideLayout" Target="../slideLayouts/slideLayout82.xml" /><Relationship Id="rId90" Type="http://schemas.openxmlformats.org/officeDocument/2006/relationships/slideLayout" Target="../slideLayouts/slideLayout90.xml" /><Relationship Id="rId95" Type="http://schemas.openxmlformats.org/officeDocument/2006/relationships/slideLayout" Target="../slideLayouts/slideLayout95.xml" /><Relationship Id="rId19" Type="http://schemas.openxmlformats.org/officeDocument/2006/relationships/slideLayout" Target="../slideLayouts/slideLayout19.xml" /><Relationship Id="rId14" Type="http://schemas.openxmlformats.org/officeDocument/2006/relationships/slideLayout" Target="../slideLayouts/slideLayout14.xml" /><Relationship Id="rId22" Type="http://schemas.openxmlformats.org/officeDocument/2006/relationships/slideLayout" Target="../slideLayouts/slideLayout22.xml" /><Relationship Id="rId27" Type="http://schemas.openxmlformats.org/officeDocument/2006/relationships/slideLayout" Target="../slideLayouts/slideLayout27.xml" /><Relationship Id="rId30" Type="http://schemas.openxmlformats.org/officeDocument/2006/relationships/slideLayout" Target="../slideLayouts/slideLayout30.xml" /><Relationship Id="rId35" Type="http://schemas.openxmlformats.org/officeDocument/2006/relationships/slideLayout" Target="../slideLayouts/slideLayout35.xml" /><Relationship Id="rId43" Type="http://schemas.openxmlformats.org/officeDocument/2006/relationships/slideLayout" Target="../slideLayouts/slideLayout43.xml" /><Relationship Id="rId48" Type="http://schemas.openxmlformats.org/officeDocument/2006/relationships/slideLayout" Target="../slideLayouts/slideLayout48.xml" /><Relationship Id="rId56" Type="http://schemas.openxmlformats.org/officeDocument/2006/relationships/slideLayout" Target="../slideLayouts/slideLayout56.xml" /><Relationship Id="rId64" Type="http://schemas.openxmlformats.org/officeDocument/2006/relationships/slideLayout" Target="../slideLayouts/slideLayout64.xml" /><Relationship Id="rId69" Type="http://schemas.openxmlformats.org/officeDocument/2006/relationships/slideLayout" Target="../slideLayouts/slideLayout69.xml" /><Relationship Id="rId77" Type="http://schemas.openxmlformats.org/officeDocument/2006/relationships/slideLayout" Target="../slideLayouts/slideLayout77.xml" /><Relationship Id="rId100" Type="http://schemas.openxmlformats.org/officeDocument/2006/relationships/slideLayout" Target="../slideLayouts/slideLayout100.xml" /><Relationship Id="rId105" Type="http://schemas.openxmlformats.org/officeDocument/2006/relationships/slideLayout" Target="../slideLayouts/slideLayout105.xml" /><Relationship Id="rId113" Type="http://schemas.openxmlformats.org/officeDocument/2006/relationships/slideLayout" Target="../slideLayouts/slideLayout113.xml" /><Relationship Id="rId118" Type="http://schemas.openxmlformats.org/officeDocument/2006/relationships/theme" Target="../theme/theme1.xml" /><Relationship Id="rId8" Type="http://schemas.openxmlformats.org/officeDocument/2006/relationships/slideLayout" Target="../slideLayouts/slideLayout8.xml" /><Relationship Id="rId51" Type="http://schemas.openxmlformats.org/officeDocument/2006/relationships/slideLayout" Target="../slideLayouts/slideLayout51.xml" /><Relationship Id="rId72" Type="http://schemas.openxmlformats.org/officeDocument/2006/relationships/slideLayout" Target="../slideLayouts/slideLayout72.xml" /><Relationship Id="rId80" Type="http://schemas.openxmlformats.org/officeDocument/2006/relationships/slideLayout" Target="../slideLayouts/slideLayout80.xml" /><Relationship Id="rId85" Type="http://schemas.openxmlformats.org/officeDocument/2006/relationships/slideLayout" Target="../slideLayouts/slideLayout85.xml" /><Relationship Id="rId93" Type="http://schemas.openxmlformats.org/officeDocument/2006/relationships/slideLayout" Target="../slideLayouts/slideLayout93.xml" /><Relationship Id="rId98" Type="http://schemas.openxmlformats.org/officeDocument/2006/relationships/slideLayout" Target="../slideLayouts/slideLayout98.xml" /><Relationship Id="rId3" Type="http://schemas.openxmlformats.org/officeDocument/2006/relationships/slideLayout" Target="../slideLayouts/slideLayout3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5" Type="http://schemas.openxmlformats.org/officeDocument/2006/relationships/slideLayout" Target="../slideLayouts/slideLayout25.xml" /><Relationship Id="rId33" Type="http://schemas.openxmlformats.org/officeDocument/2006/relationships/slideLayout" Target="../slideLayouts/slideLayout33.xml" /><Relationship Id="rId38" Type="http://schemas.openxmlformats.org/officeDocument/2006/relationships/slideLayout" Target="../slideLayouts/slideLayout38.xml" /><Relationship Id="rId46" Type="http://schemas.openxmlformats.org/officeDocument/2006/relationships/slideLayout" Target="../slideLayouts/slideLayout46.xml" /><Relationship Id="rId59" Type="http://schemas.openxmlformats.org/officeDocument/2006/relationships/slideLayout" Target="../slideLayouts/slideLayout59.xml" /><Relationship Id="rId67" Type="http://schemas.openxmlformats.org/officeDocument/2006/relationships/slideLayout" Target="../slideLayouts/slideLayout67.xml" /><Relationship Id="rId103" Type="http://schemas.openxmlformats.org/officeDocument/2006/relationships/slideLayout" Target="../slideLayouts/slideLayout103.xml" /><Relationship Id="rId108" Type="http://schemas.openxmlformats.org/officeDocument/2006/relationships/slideLayout" Target="../slideLayouts/slideLayout108.xml" /><Relationship Id="rId116" Type="http://schemas.openxmlformats.org/officeDocument/2006/relationships/slideLayout" Target="../slideLayouts/slideLayout116.xml" /><Relationship Id="rId20" Type="http://schemas.openxmlformats.org/officeDocument/2006/relationships/slideLayout" Target="../slideLayouts/slideLayout20.xml" /><Relationship Id="rId41" Type="http://schemas.openxmlformats.org/officeDocument/2006/relationships/slideLayout" Target="../slideLayouts/slideLayout41.xml" /><Relationship Id="rId54" Type="http://schemas.openxmlformats.org/officeDocument/2006/relationships/slideLayout" Target="../slideLayouts/slideLayout54.xml" /><Relationship Id="rId62" Type="http://schemas.openxmlformats.org/officeDocument/2006/relationships/slideLayout" Target="../slideLayouts/slideLayout62.xml" /><Relationship Id="rId70" Type="http://schemas.openxmlformats.org/officeDocument/2006/relationships/slideLayout" Target="../slideLayouts/slideLayout70.xml" /><Relationship Id="rId75" Type="http://schemas.openxmlformats.org/officeDocument/2006/relationships/slideLayout" Target="../slideLayouts/slideLayout75.xml" /><Relationship Id="rId83" Type="http://schemas.openxmlformats.org/officeDocument/2006/relationships/slideLayout" Target="../slideLayouts/slideLayout83.xml" /><Relationship Id="rId88" Type="http://schemas.openxmlformats.org/officeDocument/2006/relationships/slideLayout" Target="../slideLayouts/slideLayout88.xml" /><Relationship Id="rId91" Type="http://schemas.openxmlformats.org/officeDocument/2006/relationships/slideLayout" Target="../slideLayouts/slideLayout91.xml" /><Relationship Id="rId96" Type="http://schemas.openxmlformats.org/officeDocument/2006/relationships/slideLayout" Target="../slideLayouts/slideLayout96.xml" /><Relationship Id="rId111" Type="http://schemas.openxmlformats.org/officeDocument/2006/relationships/slideLayout" Target="../slideLayouts/slideLayout11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5" Type="http://schemas.openxmlformats.org/officeDocument/2006/relationships/slideLayout" Target="../slideLayouts/slideLayout15.xml" /><Relationship Id="rId23" Type="http://schemas.openxmlformats.org/officeDocument/2006/relationships/slideLayout" Target="../slideLayouts/slideLayout23.xml" /><Relationship Id="rId28" Type="http://schemas.openxmlformats.org/officeDocument/2006/relationships/slideLayout" Target="../slideLayouts/slideLayout28.xml" /><Relationship Id="rId36" Type="http://schemas.openxmlformats.org/officeDocument/2006/relationships/slideLayout" Target="../slideLayouts/slideLayout36.xml" /><Relationship Id="rId49" Type="http://schemas.openxmlformats.org/officeDocument/2006/relationships/slideLayout" Target="../slideLayouts/slideLayout49.xml" /><Relationship Id="rId57" Type="http://schemas.openxmlformats.org/officeDocument/2006/relationships/slideLayout" Target="../slideLayouts/slideLayout57.xml" /><Relationship Id="rId106" Type="http://schemas.openxmlformats.org/officeDocument/2006/relationships/slideLayout" Target="../slideLayouts/slideLayout106.xml" /><Relationship Id="rId114" Type="http://schemas.openxmlformats.org/officeDocument/2006/relationships/slideLayout" Target="../slideLayouts/slideLayout114.xml" /><Relationship Id="rId10" Type="http://schemas.openxmlformats.org/officeDocument/2006/relationships/slideLayout" Target="../slideLayouts/slideLayout10.xml" /><Relationship Id="rId31" Type="http://schemas.openxmlformats.org/officeDocument/2006/relationships/slideLayout" Target="../slideLayouts/slideLayout31.xml" /><Relationship Id="rId44" Type="http://schemas.openxmlformats.org/officeDocument/2006/relationships/slideLayout" Target="../slideLayouts/slideLayout44.xml" /><Relationship Id="rId52" Type="http://schemas.openxmlformats.org/officeDocument/2006/relationships/slideLayout" Target="../slideLayouts/slideLayout52.xml" /><Relationship Id="rId60" Type="http://schemas.openxmlformats.org/officeDocument/2006/relationships/slideLayout" Target="../slideLayouts/slideLayout60.xml" /><Relationship Id="rId65" Type="http://schemas.openxmlformats.org/officeDocument/2006/relationships/slideLayout" Target="../slideLayouts/slideLayout65.xml" /><Relationship Id="rId73" Type="http://schemas.openxmlformats.org/officeDocument/2006/relationships/slideLayout" Target="../slideLayouts/slideLayout73.xml" /><Relationship Id="rId78" Type="http://schemas.openxmlformats.org/officeDocument/2006/relationships/slideLayout" Target="../slideLayouts/slideLayout78.xml" /><Relationship Id="rId81" Type="http://schemas.openxmlformats.org/officeDocument/2006/relationships/slideLayout" Target="../slideLayouts/slideLayout81.xml" /><Relationship Id="rId86" Type="http://schemas.openxmlformats.org/officeDocument/2006/relationships/slideLayout" Target="../slideLayouts/slideLayout86.xml" /><Relationship Id="rId94" Type="http://schemas.openxmlformats.org/officeDocument/2006/relationships/slideLayout" Target="../slideLayouts/slideLayout94.xml" /><Relationship Id="rId99" Type="http://schemas.openxmlformats.org/officeDocument/2006/relationships/slideLayout" Target="../slideLayouts/slideLayout99.xml" /><Relationship Id="rId101" Type="http://schemas.openxmlformats.org/officeDocument/2006/relationships/slideLayout" Target="../slideLayouts/slideLayout10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9" Type="http://schemas.openxmlformats.org/officeDocument/2006/relationships/slideLayout" Target="../slideLayouts/slideLayout39.xml" /><Relationship Id="rId109" Type="http://schemas.openxmlformats.org/officeDocument/2006/relationships/slideLayout" Target="../slideLayouts/slideLayout109.xml" /><Relationship Id="rId34" Type="http://schemas.openxmlformats.org/officeDocument/2006/relationships/slideLayout" Target="../slideLayouts/slideLayout34.xml" /><Relationship Id="rId50" Type="http://schemas.openxmlformats.org/officeDocument/2006/relationships/slideLayout" Target="../slideLayouts/slideLayout50.xml" /><Relationship Id="rId55" Type="http://schemas.openxmlformats.org/officeDocument/2006/relationships/slideLayout" Target="../slideLayouts/slideLayout55.xml" /><Relationship Id="rId76" Type="http://schemas.openxmlformats.org/officeDocument/2006/relationships/slideLayout" Target="../slideLayouts/slideLayout76.xml" /><Relationship Id="rId97" Type="http://schemas.openxmlformats.org/officeDocument/2006/relationships/slideLayout" Target="../slideLayouts/slideLayout97.xml" /><Relationship Id="rId104" Type="http://schemas.openxmlformats.org/officeDocument/2006/relationships/slideLayout" Target="../slideLayouts/slideLayout104.xml" /><Relationship Id="rId7" Type="http://schemas.openxmlformats.org/officeDocument/2006/relationships/slideLayout" Target="../slideLayouts/slideLayout7.xml" /><Relationship Id="rId71" Type="http://schemas.openxmlformats.org/officeDocument/2006/relationships/slideLayout" Target="../slideLayouts/slideLayout71.xml" /><Relationship Id="rId92" Type="http://schemas.openxmlformats.org/officeDocument/2006/relationships/slideLayout" Target="../slideLayouts/slideLayout92.xml" /><Relationship Id="rId2" Type="http://schemas.openxmlformats.org/officeDocument/2006/relationships/slideLayout" Target="../slideLayouts/slideLayout2.xml" /><Relationship Id="rId29" Type="http://schemas.openxmlformats.org/officeDocument/2006/relationships/slideLayout" Target="../slideLayouts/slideLayout29.xml" 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3.xml" /><Relationship Id="rId117" Type="http://schemas.openxmlformats.org/officeDocument/2006/relationships/slideLayout" Target="../slideLayouts/slideLayout234.xml" /><Relationship Id="rId21" Type="http://schemas.openxmlformats.org/officeDocument/2006/relationships/slideLayout" Target="../slideLayouts/slideLayout138.xml" /><Relationship Id="rId42" Type="http://schemas.openxmlformats.org/officeDocument/2006/relationships/slideLayout" Target="../slideLayouts/slideLayout159.xml" /><Relationship Id="rId47" Type="http://schemas.openxmlformats.org/officeDocument/2006/relationships/slideLayout" Target="../slideLayouts/slideLayout164.xml" /><Relationship Id="rId63" Type="http://schemas.openxmlformats.org/officeDocument/2006/relationships/slideLayout" Target="../slideLayouts/slideLayout180.xml" /><Relationship Id="rId68" Type="http://schemas.openxmlformats.org/officeDocument/2006/relationships/slideLayout" Target="../slideLayouts/slideLayout185.xml" /><Relationship Id="rId84" Type="http://schemas.openxmlformats.org/officeDocument/2006/relationships/slideLayout" Target="../slideLayouts/slideLayout201.xml" /><Relationship Id="rId89" Type="http://schemas.openxmlformats.org/officeDocument/2006/relationships/slideLayout" Target="../slideLayouts/slideLayout206.xml" /><Relationship Id="rId112" Type="http://schemas.openxmlformats.org/officeDocument/2006/relationships/slideLayout" Target="../slideLayouts/slideLayout229.xml" /><Relationship Id="rId16" Type="http://schemas.openxmlformats.org/officeDocument/2006/relationships/slideLayout" Target="../slideLayouts/slideLayout133.xml" /><Relationship Id="rId107" Type="http://schemas.openxmlformats.org/officeDocument/2006/relationships/slideLayout" Target="../slideLayouts/slideLayout224.xml" /><Relationship Id="rId11" Type="http://schemas.openxmlformats.org/officeDocument/2006/relationships/slideLayout" Target="../slideLayouts/slideLayout128.xml" /><Relationship Id="rId24" Type="http://schemas.openxmlformats.org/officeDocument/2006/relationships/slideLayout" Target="../slideLayouts/slideLayout141.xml" /><Relationship Id="rId32" Type="http://schemas.openxmlformats.org/officeDocument/2006/relationships/slideLayout" Target="../slideLayouts/slideLayout149.xml" /><Relationship Id="rId37" Type="http://schemas.openxmlformats.org/officeDocument/2006/relationships/slideLayout" Target="../slideLayouts/slideLayout154.xml" /><Relationship Id="rId40" Type="http://schemas.openxmlformats.org/officeDocument/2006/relationships/slideLayout" Target="../slideLayouts/slideLayout157.xml" /><Relationship Id="rId45" Type="http://schemas.openxmlformats.org/officeDocument/2006/relationships/slideLayout" Target="../slideLayouts/slideLayout162.xml" /><Relationship Id="rId53" Type="http://schemas.openxmlformats.org/officeDocument/2006/relationships/slideLayout" Target="../slideLayouts/slideLayout170.xml" /><Relationship Id="rId58" Type="http://schemas.openxmlformats.org/officeDocument/2006/relationships/slideLayout" Target="../slideLayouts/slideLayout175.xml" /><Relationship Id="rId66" Type="http://schemas.openxmlformats.org/officeDocument/2006/relationships/slideLayout" Target="../slideLayouts/slideLayout183.xml" /><Relationship Id="rId74" Type="http://schemas.openxmlformats.org/officeDocument/2006/relationships/slideLayout" Target="../slideLayouts/slideLayout191.xml" /><Relationship Id="rId79" Type="http://schemas.openxmlformats.org/officeDocument/2006/relationships/slideLayout" Target="../slideLayouts/slideLayout196.xml" /><Relationship Id="rId87" Type="http://schemas.openxmlformats.org/officeDocument/2006/relationships/slideLayout" Target="../slideLayouts/slideLayout204.xml" /><Relationship Id="rId102" Type="http://schemas.openxmlformats.org/officeDocument/2006/relationships/slideLayout" Target="../slideLayouts/slideLayout219.xml" /><Relationship Id="rId110" Type="http://schemas.openxmlformats.org/officeDocument/2006/relationships/slideLayout" Target="../slideLayouts/slideLayout227.xml" /><Relationship Id="rId115" Type="http://schemas.openxmlformats.org/officeDocument/2006/relationships/slideLayout" Target="../slideLayouts/slideLayout232.xml" /><Relationship Id="rId5" Type="http://schemas.openxmlformats.org/officeDocument/2006/relationships/slideLayout" Target="../slideLayouts/slideLayout122.xml" /><Relationship Id="rId61" Type="http://schemas.openxmlformats.org/officeDocument/2006/relationships/slideLayout" Target="../slideLayouts/slideLayout178.xml" /><Relationship Id="rId82" Type="http://schemas.openxmlformats.org/officeDocument/2006/relationships/slideLayout" Target="../slideLayouts/slideLayout199.xml" /><Relationship Id="rId90" Type="http://schemas.openxmlformats.org/officeDocument/2006/relationships/slideLayout" Target="../slideLayouts/slideLayout207.xml" /><Relationship Id="rId95" Type="http://schemas.openxmlformats.org/officeDocument/2006/relationships/slideLayout" Target="../slideLayouts/slideLayout212.xml" /><Relationship Id="rId19" Type="http://schemas.openxmlformats.org/officeDocument/2006/relationships/slideLayout" Target="../slideLayouts/slideLayout136.xml" /><Relationship Id="rId14" Type="http://schemas.openxmlformats.org/officeDocument/2006/relationships/slideLayout" Target="../slideLayouts/slideLayout131.xml" /><Relationship Id="rId22" Type="http://schemas.openxmlformats.org/officeDocument/2006/relationships/slideLayout" Target="../slideLayouts/slideLayout139.xml" /><Relationship Id="rId27" Type="http://schemas.openxmlformats.org/officeDocument/2006/relationships/slideLayout" Target="../slideLayouts/slideLayout144.xml" /><Relationship Id="rId30" Type="http://schemas.openxmlformats.org/officeDocument/2006/relationships/slideLayout" Target="../slideLayouts/slideLayout147.xml" /><Relationship Id="rId35" Type="http://schemas.openxmlformats.org/officeDocument/2006/relationships/slideLayout" Target="../slideLayouts/slideLayout152.xml" /><Relationship Id="rId43" Type="http://schemas.openxmlformats.org/officeDocument/2006/relationships/slideLayout" Target="../slideLayouts/slideLayout160.xml" /><Relationship Id="rId48" Type="http://schemas.openxmlformats.org/officeDocument/2006/relationships/slideLayout" Target="../slideLayouts/slideLayout165.xml" /><Relationship Id="rId56" Type="http://schemas.openxmlformats.org/officeDocument/2006/relationships/slideLayout" Target="../slideLayouts/slideLayout173.xml" /><Relationship Id="rId64" Type="http://schemas.openxmlformats.org/officeDocument/2006/relationships/slideLayout" Target="../slideLayouts/slideLayout181.xml" /><Relationship Id="rId69" Type="http://schemas.openxmlformats.org/officeDocument/2006/relationships/slideLayout" Target="../slideLayouts/slideLayout186.xml" /><Relationship Id="rId77" Type="http://schemas.openxmlformats.org/officeDocument/2006/relationships/slideLayout" Target="../slideLayouts/slideLayout194.xml" /><Relationship Id="rId100" Type="http://schemas.openxmlformats.org/officeDocument/2006/relationships/slideLayout" Target="../slideLayouts/slideLayout217.xml" /><Relationship Id="rId105" Type="http://schemas.openxmlformats.org/officeDocument/2006/relationships/slideLayout" Target="../slideLayouts/slideLayout222.xml" /><Relationship Id="rId113" Type="http://schemas.openxmlformats.org/officeDocument/2006/relationships/slideLayout" Target="../slideLayouts/slideLayout230.xml" /><Relationship Id="rId118" Type="http://schemas.openxmlformats.org/officeDocument/2006/relationships/theme" Target="../theme/theme2.xml" /><Relationship Id="rId8" Type="http://schemas.openxmlformats.org/officeDocument/2006/relationships/slideLayout" Target="../slideLayouts/slideLayout125.xml" /><Relationship Id="rId51" Type="http://schemas.openxmlformats.org/officeDocument/2006/relationships/slideLayout" Target="../slideLayouts/slideLayout168.xml" /><Relationship Id="rId72" Type="http://schemas.openxmlformats.org/officeDocument/2006/relationships/slideLayout" Target="../slideLayouts/slideLayout189.xml" /><Relationship Id="rId80" Type="http://schemas.openxmlformats.org/officeDocument/2006/relationships/slideLayout" Target="../slideLayouts/slideLayout197.xml" /><Relationship Id="rId85" Type="http://schemas.openxmlformats.org/officeDocument/2006/relationships/slideLayout" Target="../slideLayouts/slideLayout202.xml" /><Relationship Id="rId93" Type="http://schemas.openxmlformats.org/officeDocument/2006/relationships/slideLayout" Target="../slideLayouts/slideLayout210.xml" /><Relationship Id="rId98" Type="http://schemas.openxmlformats.org/officeDocument/2006/relationships/slideLayout" Target="../slideLayouts/slideLayout215.xml" /><Relationship Id="rId3" Type="http://schemas.openxmlformats.org/officeDocument/2006/relationships/slideLayout" Target="../slideLayouts/slideLayout120.xml" /><Relationship Id="rId12" Type="http://schemas.openxmlformats.org/officeDocument/2006/relationships/slideLayout" Target="../slideLayouts/slideLayout129.xml" /><Relationship Id="rId17" Type="http://schemas.openxmlformats.org/officeDocument/2006/relationships/slideLayout" Target="../slideLayouts/slideLayout134.xml" /><Relationship Id="rId25" Type="http://schemas.openxmlformats.org/officeDocument/2006/relationships/slideLayout" Target="../slideLayouts/slideLayout142.xml" /><Relationship Id="rId33" Type="http://schemas.openxmlformats.org/officeDocument/2006/relationships/slideLayout" Target="../slideLayouts/slideLayout150.xml" /><Relationship Id="rId38" Type="http://schemas.openxmlformats.org/officeDocument/2006/relationships/slideLayout" Target="../slideLayouts/slideLayout155.xml" /><Relationship Id="rId46" Type="http://schemas.openxmlformats.org/officeDocument/2006/relationships/slideLayout" Target="../slideLayouts/slideLayout163.xml" /><Relationship Id="rId59" Type="http://schemas.openxmlformats.org/officeDocument/2006/relationships/slideLayout" Target="../slideLayouts/slideLayout176.xml" /><Relationship Id="rId67" Type="http://schemas.openxmlformats.org/officeDocument/2006/relationships/slideLayout" Target="../slideLayouts/slideLayout184.xml" /><Relationship Id="rId103" Type="http://schemas.openxmlformats.org/officeDocument/2006/relationships/slideLayout" Target="../slideLayouts/slideLayout220.xml" /><Relationship Id="rId108" Type="http://schemas.openxmlformats.org/officeDocument/2006/relationships/slideLayout" Target="../slideLayouts/slideLayout225.xml" /><Relationship Id="rId116" Type="http://schemas.openxmlformats.org/officeDocument/2006/relationships/slideLayout" Target="../slideLayouts/slideLayout233.xml" /><Relationship Id="rId20" Type="http://schemas.openxmlformats.org/officeDocument/2006/relationships/slideLayout" Target="../slideLayouts/slideLayout137.xml" /><Relationship Id="rId41" Type="http://schemas.openxmlformats.org/officeDocument/2006/relationships/slideLayout" Target="../slideLayouts/slideLayout158.xml" /><Relationship Id="rId54" Type="http://schemas.openxmlformats.org/officeDocument/2006/relationships/slideLayout" Target="../slideLayouts/slideLayout171.xml" /><Relationship Id="rId62" Type="http://schemas.openxmlformats.org/officeDocument/2006/relationships/slideLayout" Target="../slideLayouts/slideLayout179.xml" /><Relationship Id="rId70" Type="http://schemas.openxmlformats.org/officeDocument/2006/relationships/slideLayout" Target="../slideLayouts/slideLayout187.xml" /><Relationship Id="rId75" Type="http://schemas.openxmlformats.org/officeDocument/2006/relationships/slideLayout" Target="../slideLayouts/slideLayout192.xml" /><Relationship Id="rId83" Type="http://schemas.openxmlformats.org/officeDocument/2006/relationships/slideLayout" Target="../slideLayouts/slideLayout200.xml" /><Relationship Id="rId88" Type="http://schemas.openxmlformats.org/officeDocument/2006/relationships/slideLayout" Target="../slideLayouts/slideLayout205.xml" /><Relationship Id="rId91" Type="http://schemas.openxmlformats.org/officeDocument/2006/relationships/slideLayout" Target="../slideLayouts/slideLayout208.xml" /><Relationship Id="rId96" Type="http://schemas.openxmlformats.org/officeDocument/2006/relationships/slideLayout" Target="../slideLayouts/slideLayout213.xml" /><Relationship Id="rId111" Type="http://schemas.openxmlformats.org/officeDocument/2006/relationships/slideLayout" Target="../slideLayouts/slideLayout228.xml" /><Relationship Id="rId1" Type="http://schemas.openxmlformats.org/officeDocument/2006/relationships/slideLayout" Target="../slideLayouts/slideLayout118.xml" /><Relationship Id="rId6" Type="http://schemas.openxmlformats.org/officeDocument/2006/relationships/slideLayout" Target="../slideLayouts/slideLayout123.xml" /><Relationship Id="rId15" Type="http://schemas.openxmlformats.org/officeDocument/2006/relationships/slideLayout" Target="../slideLayouts/slideLayout132.xml" /><Relationship Id="rId23" Type="http://schemas.openxmlformats.org/officeDocument/2006/relationships/slideLayout" Target="../slideLayouts/slideLayout140.xml" /><Relationship Id="rId28" Type="http://schemas.openxmlformats.org/officeDocument/2006/relationships/slideLayout" Target="../slideLayouts/slideLayout145.xml" /><Relationship Id="rId36" Type="http://schemas.openxmlformats.org/officeDocument/2006/relationships/slideLayout" Target="../slideLayouts/slideLayout153.xml" /><Relationship Id="rId49" Type="http://schemas.openxmlformats.org/officeDocument/2006/relationships/slideLayout" Target="../slideLayouts/slideLayout166.xml" /><Relationship Id="rId57" Type="http://schemas.openxmlformats.org/officeDocument/2006/relationships/slideLayout" Target="../slideLayouts/slideLayout174.xml" /><Relationship Id="rId106" Type="http://schemas.openxmlformats.org/officeDocument/2006/relationships/slideLayout" Target="../slideLayouts/slideLayout223.xml" /><Relationship Id="rId114" Type="http://schemas.openxmlformats.org/officeDocument/2006/relationships/slideLayout" Target="../slideLayouts/slideLayout231.xml" /><Relationship Id="rId10" Type="http://schemas.openxmlformats.org/officeDocument/2006/relationships/slideLayout" Target="../slideLayouts/slideLayout127.xml" /><Relationship Id="rId31" Type="http://schemas.openxmlformats.org/officeDocument/2006/relationships/slideLayout" Target="../slideLayouts/slideLayout148.xml" /><Relationship Id="rId44" Type="http://schemas.openxmlformats.org/officeDocument/2006/relationships/slideLayout" Target="../slideLayouts/slideLayout161.xml" /><Relationship Id="rId52" Type="http://schemas.openxmlformats.org/officeDocument/2006/relationships/slideLayout" Target="../slideLayouts/slideLayout169.xml" /><Relationship Id="rId60" Type="http://schemas.openxmlformats.org/officeDocument/2006/relationships/slideLayout" Target="../slideLayouts/slideLayout177.xml" /><Relationship Id="rId65" Type="http://schemas.openxmlformats.org/officeDocument/2006/relationships/slideLayout" Target="../slideLayouts/slideLayout182.xml" /><Relationship Id="rId73" Type="http://schemas.openxmlformats.org/officeDocument/2006/relationships/slideLayout" Target="../slideLayouts/slideLayout190.xml" /><Relationship Id="rId78" Type="http://schemas.openxmlformats.org/officeDocument/2006/relationships/slideLayout" Target="../slideLayouts/slideLayout195.xml" /><Relationship Id="rId81" Type="http://schemas.openxmlformats.org/officeDocument/2006/relationships/slideLayout" Target="../slideLayouts/slideLayout198.xml" /><Relationship Id="rId86" Type="http://schemas.openxmlformats.org/officeDocument/2006/relationships/slideLayout" Target="../slideLayouts/slideLayout203.xml" /><Relationship Id="rId94" Type="http://schemas.openxmlformats.org/officeDocument/2006/relationships/slideLayout" Target="../slideLayouts/slideLayout211.xml" /><Relationship Id="rId99" Type="http://schemas.openxmlformats.org/officeDocument/2006/relationships/slideLayout" Target="../slideLayouts/slideLayout216.xml" /><Relationship Id="rId101" Type="http://schemas.openxmlformats.org/officeDocument/2006/relationships/slideLayout" Target="../slideLayouts/slideLayout218.xml" /><Relationship Id="rId4" Type="http://schemas.openxmlformats.org/officeDocument/2006/relationships/slideLayout" Target="../slideLayouts/slideLayout121.xml" /><Relationship Id="rId9" Type="http://schemas.openxmlformats.org/officeDocument/2006/relationships/slideLayout" Target="../slideLayouts/slideLayout126.xml" /><Relationship Id="rId13" Type="http://schemas.openxmlformats.org/officeDocument/2006/relationships/slideLayout" Target="../slideLayouts/slideLayout130.xml" /><Relationship Id="rId18" Type="http://schemas.openxmlformats.org/officeDocument/2006/relationships/slideLayout" Target="../slideLayouts/slideLayout135.xml" /><Relationship Id="rId39" Type="http://schemas.openxmlformats.org/officeDocument/2006/relationships/slideLayout" Target="../slideLayouts/slideLayout156.xml" /><Relationship Id="rId109" Type="http://schemas.openxmlformats.org/officeDocument/2006/relationships/slideLayout" Target="../slideLayouts/slideLayout226.xml" /><Relationship Id="rId34" Type="http://schemas.openxmlformats.org/officeDocument/2006/relationships/slideLayout" Target="../slideLayouts/slideLayout151.xml" /><Relationship Id="rId50" Type="http://schemas.openxmlformats.org/officeDocument/2006/relationships/slideLayout" Target="../slideLayouts/slideLayout167.xml" /><Relationship Id="rId55" Type="http://schemas.openxmlformats.org/officeDocument/2006/relationships/slideLayout" Target="../slideLayouts/slideLayout172.xml" /><Relationship Id="rId76" Type="http://schemas.openxmlformats.org/officeDocument/2006/relationships/slideLayout" Target="../slideLayouts/slideLayout193.xml" /><Relationship Id="rId97" Type="http://schemas.openxmlformats.org/officeDocument/2006/relationships/slideLayout" Target="../slideLayouts/slideLayout214.xml" /><Relationship Id="rId104" Type="http://schemas.openxmlformats.org/officeDocument/2006/relationships/slideLayout" Target="../slideLayouts/slideLayout221.xml" /><Relationship Id="rId7" Type="http://schemas.openxmlformats.org/officeDocument/2006/relationships/slideLayout" Target="../slideLayouts/slideLayout124.xml" /><Relationship Id="rId71" Type="http://schemas.openxmlformats.org/officeDocument/2006/relationships/slideLayout" Target="../slideLayouts/slideLayout188.xml" /><Relationship Id="rId92" Type="http://schemas.openxmlformats.org/officeDocument/2006/relationships/slideLayout" Target="../slideLayouts/slideLayout209.xml" /><Relationship Id="rId2" Type="http://schemas.openxmlformats.org/officeDocument/2006/relationships/slideLayout" Target="../slideLayouts/slideLayout119.xml" /><Relationship Id="rId29" Type="http://schemas.openxmlformats.org/officeDocument/2006/relationships/slideLayout" Target="../slideLayouts/slideLayout146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18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70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“BLOG WEBSITE”</a:t>
            </a:r>
            <a:endParaRPr dirty="0"/>
          </a:p>
        </p:txBody>
      </p:sp>
      <p:sp>
        <p:nvSpPr>
          <p:cNvPr id="3656" name="Google Shape;3656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- 5</a:t>
            </a:r>
          </a:p>
        </p:txBody>
      </p:sp>
      <p:pic>
        <p:nvPicPr>
          <p:cNvPr id="3657" name="Google Shape;3657;p209"/>
          <p:cNvPicPr preferRelativeResize="0"/>
          <p:nvPr/>
        </p:nvPicPr>
        <p:blipFill rotWithShape="1">
          <a:blip r:embed="rId3"/>
          <a:srcRect l="-43430" t="2430" r="43429" b="-2428"/>
          <a:stretch>
            <a:fillRect/>
          </a:stretch>
        </p:blipFill>
        <p:spPr>
          <a:xfrm>
            <a:off x="3872204" y="0"/>
            <a:ext cx="527179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2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3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Your Project Name</a:t>
            </a:r>
            <a:endParaRPr sz="183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63" name="Google Shape;3663;p210"/>
          <p:cNvSpPr txBox="1">
            <a:spLocks noGrp="1"/>
          </p:cNvSpPr>
          <p:nvPr>
            <p:ph type="body" idx="1"/>
          </p:nvPr>
        </p:nvSpPr>
        <p:spPr>
          <a:xfrm>
            <a:off x="144710" y="1295658"/>
            <a:ext cx="4548587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EB Garamond Medium"/>
              <a:buChar char="▪"/>
            </a:pPr>
            <a:r>
              <a:rPr lang="en-GB" dirty="0">
                <a:latin typeface="EB Garamond Medium"/>
                <a:ea typeface="EB Garamond Medium"/>
                <a:cs typeface="EB Garamond Medium"/>
                <a:sym typeface="EB Garamond Medium"/>
              </a:rPr>
              <a:t>An blogging website is basically a informative website it holds many important and informative contents. And the user can easily handle the website they can post , comment, read and like the content they like.</a:t>
            </a:r>
            <a:endParaRPr dirty="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3664" name="Google Shape;3664;p21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267275" y="242113"/>
            <a:ext cx="9144000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" name="object 13"/>
          <p:cNvGraphicFramePr>
            <a:graphicFrameLocks noGrp="1"/>
          </p:cNvGraphicFramePr>
          <p:nvPr/>
        </p:nvGraphicFramePr>
        <p:xfrm>
          <a:off x="557530" y="2369185"/>
          <a:ext cx="3709670" cy="196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0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770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S.NO</a:t>
                      </a:r>
                      <a:endParaRPr sz="1000" dirty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M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S</a:t>
                      </a:r>
                      <a:r>
                        <a:rPr sz="1000" b="1" spc="-60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U</a:t>
                      </a:r>
                      <a:r>
                        <a:rPr sz="1000" b="1" spc="10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s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rn</a:t>
                      </a:r>
                      <a:r>
                        <a:rPr sz="1000" b="1" spc="10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me</a:t>
                      </a:r>
                      <a:endParaRPr sz="1000" dirty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30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Name</a:t>
                      </a:r>
                      <a:endParaRPr sz="10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20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Batch</a:t>
                      </a:r>
                      <a:endParaRPr sz="10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1</a:t>
                      </a:r>
                      <a:endParaRPr sz="100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@</a:t>
                      </a:r>
                      <a:r>
                        <a:rPr lang="en-IN" sz="1000" spc="-10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Kiruthika2806</a:t>
                      </a:r>
                      <a:endParaRPr sz="1000" dirty="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lang="en-GB" sz="1000" spc="-5" dirty="0" err="1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Kiruthika</a:t>
                      </a:r>
                      <a:r>
                        <a:rPr lang="en-GB" sz="1000" spc="-5" baseline="0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 S</a:t>
                      </a:r>
                      <a:endParaRPr sz="1000" dirty="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lang="en-GB" sz="1000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3</a:t>
                      </a:r>
                      <a:endParaRPr sz="1000" dirty="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2</a:t>
                      </a:r>
                      <a:endParaRPr sz="100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50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@</a:t>
                      </a:r>
                      <a:r>
                        <a:rPr lang="en-IN" sz="1000" spc="50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Saradha1103</a:t>
                      </a:r>
                      <a:endParaRPr sz="1000" dirty="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127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spc="20" dirty="0" err="1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Saradha</a:t>
                      </a:r>
                      <a:r>
                        <a:rPr lang="en-GB" sz="1000" spc="20" baseline="0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 M</a:t>
                      </a:r>
                      <a:endParaRPr sz="1000" dirty="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3</a:t>
                      </a:r>
                      <a:endParaRPr sz="1000" dirty="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3</a:t>
                      </a:r>
                      <a:endParaRPr sz="100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55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@</a:t>
                      </a:r>
                      <a:r>
                        <a:rPr lang="en-IN" sz="1000" spc="55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Devikumar1302</a:t>
                      </a:r>
                      <a:endParaRPr sz="1000" dirty="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spc="50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Devi</a:t>
                      </a:r>
                      <a:r>
                        <a:rPr lang="en-GB" sz="1000" spc="50" baseline="0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 K</a:t>
                      </a:r>
                      <a:endParaRPr sz="1000" dirty="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3</a:t>
                      </a:r>
                      <a:endParaRPr sz="1000" dirty="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4</a:t>
                      </a:r>
                      <a:endParaRPr sz="100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5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@</a:t>
                      </a:r>
                      <a:r>
                        <a:rPr lang="en-IN" sz="1000" spc="-5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Lakshmi22062003</a:t>
                      </a:r>
                      <a:endParaRPr sz="1000" dirty="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spc="-5" dirty="0" err="1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Lakshmi</a:t>
                      </a:r>
                      <a:r>
                        <a:rPr lang="en-GB" sz="1000" spc="-5" baseline="0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 M</a:t>
                      </a:r>
                      <a:endParaRPr sz="1000" dirty="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3</a:t>
                      </a:r>
                      <a:endParaRPr sz="1000" dirty="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2139c03855d_0_0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Hosting the website so that it can be accessed from anywhere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 backend on aws with all environment setup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Make sure to whitelist api ports and host with the database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Migrate database to mongodb atlas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Build react app to be hosted on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 hosted backed url to the frontend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Test entire frontend and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1" name="Google Shape;3671;g2139c03855d_0_0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 how to host a web api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How to deploy production ready react applications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Setting up environment for production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2139c03855d_0_0"/>
          <p:cNvSpPr txBox="1"/>
          <p:nvPr/>
        </p:nvSpPr>
        <p:spPr>
          <a:xfrm>
            <a:off x="489450" y="284263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3" name="Google Shape;3673;g2139c03855d_0_0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2139c03855d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5 :: Hosting (Module 5)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5" name="Google Shape;3675;g2139c03855d_0_0"/>
          <p:cNvSpPr txBox="1"/>
          <p:nvPr/>
        </p:nvSpPr>
        <p:spPr>
          <a:xfrm>
            <a:off x="489450" y="256382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1" name="Google Shape;3681;g2139e008f02_0_0"/>
          <p:cNvPicPr preferRelativeResize="0"/>
          <p:nvPr/>
        </p:nvPicPr>
        <p:blipFill rotWithShape="1">
          <a:blip r:embed="rId3"/>
          <a:srcRect l="-65210" t="3320" r="65210" b="-332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2" name="Google Shape;3682;g2139e008f02_0_0"/>
          <p:cNvSpPr txBox="1"/>
          <p:nvPr/>
        </p:nvSpPr>
        <p:spPr>
          <a:xfrm>
            <a:off x="546804" y="348347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6804" y="699795"/>
            <a:ext cx="5881988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8935" indent="-342900">
              <a:spcBef>
                <a:spcPts val="510"/>
              </a:spcBef>
              <a:buAutoNum type="arabicPeriod"/>
            </a:pPr>
            <a:r>
              <a:rPr lang="en-GB">
                <a:latin typeface="Tahoma" panose="020B0604030504040204"/>
                <a:cs typeface="Tahoma" panose="020B0604030504040204"/>
              </a:rPr>
              <a:t>Define Your Niche and Purpose</a:t>
            </a:r>
            <a:endParaRPr lang="en-GB" b="1" u="heavy" spc="-5">
              <a:solidFill>
                <a:srgbClr val="095292"/>
              </a:solidFill>
              <a:uFill>
                <a:solidFill>
                  <a:srgbClr val="095292"/>
                </a:solidFill>
              </a:uFill>
              <a:latin typeface="Tahoma" panose="020B0604030504040204"/>
              <a:cs typeface="Tahoma" panose="020B0604030504040204"/>
            </a:endParaRPr>
          </a:p>
          <a:p>
            <a:pPr marL="368935" indent="-342900">
              <a:spcBef>
                <a:spcPts val="510"/>
              </a:spcBef>
              <a:buAutoNum type="arabicPeriod"/>
            </a:pPr>
            <a:r>
              <a:rPr lang="en-IN"/>
              <a:t>Choose a Theme</a:t>
            </a:r>
          </a:p>
          <a:p>
            <a:pPr marL="368935" indent="-342900">
              <a:spcBef>
                <a:spcPts val="510"/>
              </a:spcBef>
              <a:buAutoNum type="arabicPeriod"/>
            </a:pPr>
            <a:r>
              <a:rPr lang="en-IN"/>
              <a:t>Create Essential Pages</a:t>
            </a:r>
          </a:p>
          <a:p>
            <a:pPr marL="368935" indent="-342900">
              <a:spcBef>
                <a:spcPts val="510"/>
              </a:spcBef>
              <a:buAutoNum type="arabicPeriod"/>
            </a:pPr>
            <a:r>
              <a:rPr lang="en-IN"/>
              <a:t>Configure SEO Settings</a:t>
            </a:r>
          </a:p>
          <a:p>
            <a:pPr marL="368935" indent="-342900">
              <a:spcBef>
                <a:spcPts val="510"/>
              </a:spcBef>
              <a:buAutoNum type="arabicPeriod"/>
            </a:pPr>
            <a:r>
              <a:rPr lang="en-IN"/>
              <a:t>Design and Customize</a:t>
            </a:r>
          </a:p>
          <a:p>
            <a:pPr marL="368935" indent="-342900">
              <a:spcBef>
                <a:spcPts val="510"/>
              </a:spcBef>
              <a:buAutoNum type="arabicPeriod"/>
            </a:pPr>
            <a:r>
              <a:rPr lang="en-IN"/>
              <a:t>Regularly Update and Maintain</a:t>
            </a:r>
          </a:p>
          <a:p>
            <a:pPr marL="368935" indent="-342900">
              <a:spcBef>
                <a:spcPts val="510"/>
              </a:spcBef>
              <a:buAutoNum type="arabicPeriod"/>
            </a:pPr>
            <a:r>
              <a:rPr lang="en-IN"/>
              <a:t>Install Essential Plugins</a:t>
            </a:r>
          </a:p>
          <a:p>
            <a:pPr marL="368935" indent="-342900">
              <a:spcBef>
                <a:spcPts val="510"/>
              </a:spcBef>
              <a:buAutoNum type="arabicPeriod"/>
            </a:pPr>
            <a:r>
              <a:rPr lang="en-GB"/>
              <a:t>Set Up a Content Management System (CMS)</a:t>
            </a:r>
          </a:p>
          <a:p>
            <a:pPr marL="368935" indent="-342900">
              <a:spcBef>
                <a:spcPts val="510"/>
              </a:spcBef>
              <a:buAutoNum type="arabicPeriod"/>
            </a:pPr>
            <a:r>
              <a:rPr lang="en-IN"/>
              <a:t>Design and Customize:</a:t>
            </a:r>
            <a:endParaRPr lang="en-GB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2139c03855d_0_1867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2139c03855d_0_1867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AWS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2139c03855d_0_1867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all dependencies required for deployment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2139c03855d_0_1867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Migrate entire database to mongodb atlas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2139c03855d_0_1867"/>
          <p:cNvSpPr txBox="1">
            <a:spLocks noGrp="1"/>
          </p:cNvSpPr>
          <p:nvPr>
            <p:ph type="body" idx="5"/>
          </p:nvPr>
        </p:nvSpPr>
        <p:spPr>
          <a:xfrm>
            <a:off x="1195852" y="425855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node server on development using pm2 service manager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2139c03855d_0_1867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build your react application for production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2139c03855d_0_1867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forwared required ports on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2139c03855d_0_1867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all environment varialble withs appropriate values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2139c03855d_0_1867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Host your react application on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2139c03855d_0_1867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</a:p>
        </p:txBody>
      </p:sp>
      <p:sp>
        <p:nvSpPr>
          <p:cNvPr id="3702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4089330" y="2152077"/>
            <a:ext cx="2722200" cy="44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/>
            <a:r>
              <a:rPr lang="en-US" sz="9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https://github.com/Kiruthika2806/NM-AIT-GROUP3</a:t>
            </a:r>
            <a:endParaRPr dirty="0">
              <a:latin typeface="Lucida Sans Unicode" panose="020B0602030504020204"/>
              <a:cs typeface="Lucida Sans Unicode" panose="020B0602030504020204"/>
            </a:endParaRPr>
          </a:p>
          <a:p>
            <a:pPr marL="0" lvl="0" indent="0"/>
            <a:endParaRPr lang="en-US" dirty="0">
              <a:solidFill>
                <a:srgbClr val="BD873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1603</Words>
  <Application>Microsoft Office PowerPoint</Application>
  <PresentationFormat>On-screen Show (16:9)</PresentationFormat>
  <Paragraphs>107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Simple Light</vt:lpstr>
      <vt:lpstr>Simple Light</vt:lpstr>
      <vt:lpstr>PowerPoint Presentation</vt:lpstr>
      <vt:lpstr>Your Project Name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kiruthikas200310@gmail.com</cp:lastModifiedBy>
  <cp:revision>3</cp:revision>
  <dcterms:created xsi:type="dcterms:W3CDTF">2020-08-13T11:21:00Z</dcterms:created>
  <dcterms:modified xsi:type="dcterms:W3CDTF">2023-10-31T05:17:42Z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E8BA83B636F04137B6D9EA943228A0E8_12</vt:lpwstr>
  </property>
  <property fmtid="{D5CDD505-2E9C-101B-9397-08002B2CF9AE}" pid="3" name="KSOProductBuildVer">
    <vt:lpwstr>1033-12.2.0.13266</vt:lpwstr>
  </property>
</Properties>
</file>