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8094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b="1" i="1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STUDENT NAME: R.KIRUTHIKA</a:t>
            </a:r>
          </a:p>
          <a:p>
            <a:r>
              <a:rPr lang="en-US" sz="2400" b="1" i="1" dirty="0"/>
              <a:t>REGISTER NO: 312216970(EE1FD1AD26FBA05B6C14FE38E0686067)</a:t>
            </a:r>
          </a:p>
          <a:p>
            <a:r>
              <a:rPr lang="en-US" sz="2400" b="1" i="1" dirty="0"/>
              <a:t>DEPARTMENT: B.COM(G)</a:t>
            </a:r>
          </a:p>
          <a:p>
            <a:r>
              <a:rPr lang="en-US" sz="2400" b="1" i="1" dirty="0"/>
              <a:t>COLLEGE: SHRI KRISHNASWAMY COLLEGE FOR WOMEN </a:t>
            </a:r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AF37B-010F-9816-2F80-353AC7C16DC6}"/>
              </a:ext>
            </a:extLst>
          </p:cNvPr>
          <p:cNvSpPr txBox="1"/>
          <p:nvPr/>
        </p:nvSpPr>
        <p:spPr>
          <a:xfrm>
            <a:off x="993905" y="1341699"/>
            <a:ext cx="60995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PREPARATION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PIVOT TABLE
DEFINE PIVOT TABLES STRUCTURE 
ANALYZE TRENDS AND PATTERN 
VISUALIZATION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REPORTING AND ACTION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26C556-801D-A848-ACC7-8C8C286A9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32387"/>
            <a:ext cx="6781800" cy="47205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E0DDE-4627-5023-AA75-458956A451B0}"/>
              </a:ext>
            </a:extLst>
          </p:cNvPr>
          <p:cNvSpPr txBox="1"/>
          <p:nvPr/>
        </p:nvSpPr>
        <p:spPr>
          <a:xfrm>
            <a:off x="979123" y="1461083"/>
            <a:ext cx="60995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COMPREHENSIVE INSIGHTS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DRIVEN DECISION MAKING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TAILORED STRATEGIES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TREND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IMPROVED RRPORTING AND COMMUNICATION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EFFICIENCY AND FLEXIBILITY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17522" y="1024222"/>
            <a:ext cx="45610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5" dirty="0"/>
              <a:t>PROJECT</a:t>
            </a:r>
            <a:r>
              <a:rPr sz="4250" i="1" spc="-85" dirty="0"/>
              <a:t> </a:t>
            </a:r>
            <a:r>
              <a:rPr sz="4250" i="1" spc="25" dirty="0"/>
              <a:t>TITLE</a:t>
            </a:r>
            <a:endParaRPr sz="4250" i="1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32636" y="2520486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 </a:t>
            </a:r>
            <a:endParaRPr lang="en-IN" sz="2800" b="1" i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8521" y="1370180"/>
            <a:ext cx="7110320" cy="300989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ANALYZING KEY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ACTIONABLE INSIGHTS AND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Q&amp;A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 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3" y="575055"/>
            <a:ext cx="6916082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D03C6-95D7-EF7C-704B-8CE762BBA8EA}"/>
              </a:ext>
            </a:extLst>
          </p:cNvPr>
          <p:cNvSpPr txBox="1"/>
          <p:nvPr/>
        </p:nvSpPr>
        <p:spPr>
          <a:xfrm>
            <a:off x="1058887" y="2090172"/>
            <a:ext cx="75680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ANALYSIS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 ANALYSIS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TENURE ANALYSIS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FOR LEAVING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 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074793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CREATION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INSIGHTS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4B32D-3255-E7CA-5285-EB1541A9E4C7}"/>
              </a:ext>
            </a:extLst>
          </p:cNvPr>
          <p:cNvSpPr txBox="1"/>
          <p:nvPr/>
        </p:nvSpPr>
        <p:spPr>
          <a:xfrm>
            <a:off x="910852" y="1857375"/>
            <a:ext cx="60995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HUMAN RESOURCES MANAGER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DEPARTMENT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SENIOR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ANALYST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ORGANISATIONAL DEVELOPMENT SPECIALIST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FINANCE DEPARTMENT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EA9B1-DF7E-33FD-03D2-44EF369E55FF}"/>
              </a:ext>
            </a:extLst>
          </p:cNvPr>
          <p:cNvSpPr txBox="1"/>
          <p:nvPr/>
        </p:nvSpPr>
        <p:spPr>
          <a:xfrm>
            <a:off x="3046226" y="1857375"/>
            <a:ext cx="60995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/>
              <a:t>OUR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DYNAMIC DATA INTEGRATION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CUSTOMIZABLE PIVOT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ADVANCE FILLING AND AGGREGATION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INTERACTIVE DASHBOARD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1659E-82DF-9099-63BA-64992BF06AD9}"/>
              </a:ext>
            </a:extLst>
          </p:cNvPr>
          <p:cNvSpPr txBox="1"/>
          <p:nvPr/>
        </p:nvSpPr>
        <p:spPr>
          <a:xfrm>
            <a:off x="3046226" y="3304003"/>
            <a:ext cx="60995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/>
              <a:t>VALUE PREPOSITION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ENHANCED ANALYTICAL CAPABILITIES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INFORMED DECISION MAKING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EFFICIENCY AND TIME SAVING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IMPROVED EMPLOYEE RETENTION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11D97-0D4A-28B2-0499-1649D019D969}"/>
              </a:ext>
            </a:extLst>
          </p:cNvPr>
          <p:cNvSpPr txBox="1"/>
          <p:nvPr/>
        </p:nvSpPr>
        <p:spPr>
          <a:xfrm>
            <a:off x="943626" y="1433930"/>
            <a:ext cx="7398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DEPARTMENT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TENURE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REASON FOR LEAVING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EXIT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JOIN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EMPLOYMENT STATUS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/>
              <a:t>THE</a:t>
            </a:r>
            <a:r>
              <a:rPr sz="4250" u="sng" spc="20" dirty="0"/>
              <a:t> </a:t>
            </a:r>
            <a:r>
              <a:rPr lang="en-US" sz="4250" u="sng" spc="20" dirty="0"/>
              <a:t>"</a:t>
            </a:r>
            <a:r>
              <a:rPr sz="4250" u="sng" spc="10" dirty="0"/>
              <a:t>WOW</a:t>
            </a:r>
            <a:r>
              <a:rPr lang="en-US" sz="4250" u="sng" spc="10" dirty="0"/>
              <a:t>"</a:t>
            </a:r>
            <a:r>
              <a:rPr sz="4250" u="sng" spc="85" dirty="0"/>
              <a:t> </a:t>
            </a:r>
            <a:r>
              <a:rPr sz="4250" u="sng" spc="10" dirty="0"/>
              <a:t>IN</a:t>
            </a:r>
            <a:r>
              <a:rPr sz="4250" u="sng" spc="-5" dirty="0"/>
              <a:t> </a:t>
            </a:r>
            <a:r>
              <a:rPr sz="4250" u="sng" spc="15" dirty="0"/>
              <a:t>OUR</a:t>
            </a:r>
            <a:r>
              <a:rPr sz="4250" u="sng" spc="-10" dirty="0"/>
              <a:t> </a:t>
            </a:r>
            <a:r>
              <a:rPr sz="4250" u="sng" spc="20" dirty="0"/>
              <a:t>SOLUTION</a:t>
            </a:r>
            <a:endParaRPr sz="4250" u="sng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ACFC3-89BB-2CC1-E24F-B14F3835A71A}"/>
              </a:ext>
            </a:extLst>
          </p:cNvPr>
          <p:cNvSpPr txBox="1"/>
          <p:nvPr/>
        </p:nvSpPr>
        <p:spPr>
          <a:xfrm>
            <a:off x="2743200" y="2293147"/>
            <a:ext cx="60995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DYNAMIC DATA EXPLORATION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CUSTOMIZABLE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REAL TIME DATA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IDENTIFYING HIDDEN PATTERN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TIME EFFICIENCY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COMPREHENSIVE REPORT 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247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kirthika070903@gmail.com</cp:lastModifiedBy>
  <cp:revision>17</cp:revision>
  <dcterms:created xsi:type="dcterms:W3CDTF">2024-03-29T15:07:22Z</dcterms:created>
  <dcterms:modified xsi:type="dcterms:W3CDTF">2024-09-12T03:52:51Z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