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605" autoAdjust="0"/>
    <p:restoredTop sz="86405" autoAdjust="0"/>
  </p:normalViewPr>
  <p:slideViewPr>
    <p:cSldViewPr>
      <p:cViewPr varScale="1">
        <p:scale>
          <a:sx n="68" d="100"/>
          <a:sy n="68" d="100"/>
        </p:scale>
        <p:origin x="-428" y="-60"/>
      </p:cViewPr>
      <p:guideLst>
        <p:guide orient="horz" pos="2880"/>
        <p:guide pos="2160"/>
      </p:guideLst>
    </p:cSldViewPr>
  </p:slideViewPr>
  <p:outlineViewPr>
    <p:cViewPr>
      <p:scale>
        <a:sx n="33" d="100"/>
        <a:sy n="33" d="100"/>
      </p:scale>
      <p:origin x="260" y="12125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KIRUTHIKA K</a:t>
            </a:r>
            <a:endParaRPr lang="en-US" sz="2400" dirty="0"/>
          </a:p>
          <a:p>
            <a:r>
              <a:rPr lang="en-US" sz="2400" dirty="0"/>
              <a:t>REGISTER NO</a:t>
            </a:r>
            <a:r>
              <a:rPr lang="en-US" sz="2400" dirty="0" smtClean="0"/>
              <a:t>:      312216167</a:t>
            </a:r>
            <a:endParaRPr lang="en-US" sz="2400" dirty="0"/>
          </a:p>
          <a:p>
            <a:r>
              <a:rPr lang="en-US" sz="2400" dirty="0"/>
              <a:t>DEPARTMENT</a:t>
            </a:r>
            <a:r>
              <a:rPr lang="en-US" sz="2400" dirty="0" smtClean="0"/>
              <a:t>:     BANK MANAGEMENT</a:t>
            </a:r>
            <a:endParaRPr lang="en-US" sz="2400" dirty="0"/>
          </a:p>
          <a:p>
            <a:r>
              <a:rPr lang="en-US" sz="2400" dirty="0" smtClean="0"/>
              <a:t>COLLEGE :             SHRI SHANKARLAL SUNDARBAI SHASUN </a:t>
            </a:r>
          </a:p>
          <a:p>
            <a:r>
              <a:rPr lang="en-US" sz="2400" dirty="0" smtClean="0"/>
              <a:t>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itle 10"/>
          <p:cNvSpPr>
            <a:spLocks noGrp="1"/>
          </p:cNvSpPr>
          <p:nvPr>
            <p:ph type="title"/>
          </p:nvPr>
        </p:nvSpPr>
        <p:spPr/>
        <p:txBody>
          <a:bodyPr/>
          <a:lstStyle/>
          <a:p>
            <a:endParaRPr lang="en-US" dirty="0"/>
          </a:p>
        </p:txBody>
      </p:sp>
      <p:sp>
        <p:nvSpPr>
          <p:cNvPr id="12" name="Text Placeholder 11"/>
          <p:cNvSpPr>
            <a:spLocks noGrp="1"/>
          </p:cNvSpPr>
          <p:nvPr>
            <p:ph type="body" idx="1"/>
          </p:nvPr>
        </p:nvSpPr>
        <p:spPr>
          <a:xfrm>
            <a:off x="609600" y="1577340"/>
            <a:ext cx="7543800" cy="3323987"/>
          </a:xfrm>
        </p:spPr>
        <p:txBody>
          <a:bodyPr/>
          <a:lstStyle/>
          <a:p>
            <a:r>
              <a:rPr lang="en-US" sz="2400" dirty="0" smtClean="0"/>
              <a:t>Excel's powerful data management and analysis capabilities allow organizations to collect and analyze a wide range of performance metrics. By aggregating data from different sources, organizations can gain a holistic view of employee performance, identifying trends, strengths, and areas for improvement. Excel's functions and tools, such as pivot tables, charts, and conditional formatting, make it easy to process and visualize data, turning raw numbers into meaningful insights.</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a:xfrm>
            <a:off x="762000" y="1676400"/>
            <a:ext cx="6629400" cy="4431983"/>
          </a:xfrm>
        </p:spPr>
        <p:txBody>
          <a:bodyPr/>
          <a:lstStyle/>
          <a:p>
            <a:r>
              <a:rPr lang="en-US" sz="2400" dirty="0" smtClean="0"/>
              <a:t>Analyzing </a:t>
            </a:r>
            <a:r>
              <a:rPr lang="en-US" sz="2400" dirty="0" smtClean="0"/>
              <a:t>employee performance using Excel can involve a variety of methods and tools, depending on the specific metrics you are interested in. Here's a general approach to conducting an employee performance analysis using </a:t>
            </a:r>
            <a:r>
              <a:rPr lang="en-US" sz="2400" dirty="0" smtClean="0"/>
              <a:t>Excel</a:t>
            </a:r>
            <a:r>
              <a:rPr lang="en-US" sz="2400" dirty="0" smtClean="0"/>
              <a:t>. Decide which metrics will be used to evaluate performance (e.g., sales figures, project completion rates, customer satisfaction scores, attendance, etc.). Collect the necessary data from various sources such as HR systems, sales databases, or feedback forms. Create an Excel spreadsheet with </a:t>
            </a:r>
            <a:r>
              <a:rPr lang="en-US" sz="2400" dirty="0" smtClean="0"/>
              <a:t>appropriate.</a:t>
            </a:r>
          </a:p>
          <a:p>
            <a:endParaRPr lang="en-US"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9372600" cy="4366260"/>
          </a:xfrm>
        </p:spPr>
        <p:txBody>
          <a:bodyPr/>
          <a:lstStyle/>
          <a:p>
            <a:r>
              <a:rPr lang="en-US" dirty="0" smtClean="0"/>
              <a:t>Employee performance analysis is a critical component of effective human resource management, as it provides insights into the productivity, efficiency, and satisfaction of employees. Using Excel for this analysis offers a practical, cost-effective, and accessible solution for organizations of all sizes. Here's a summary of the benefits and outcomes of using Excel for employee performance analysis</a:t>
            </a:r>
            <a:r>
              <a:rPr lang="en-US" dirty="0" smtClean="0"/>
              <a:t>:</a:t>
            </a:r>
          </a:p>
          <a:p>
            <a:endParaRPr lang="en-US" dirty="0" smtClean="0"/>
          </a:p>
          <a:p>
            <a:r>
              <a:rPr lang="en-US" b="1" dirty="0" smtClean="0"/>
              <a:t>Comprehensive Data Analysis : </a:t>
            </a:r>
            <a:r>
              <a:rPr lang="en-US" dirty="0" smtClean="0"/>
              <a:t>Excel's powerful data management and analysis capabilities allow organizations to collect and analyze a wide range of performance metrics. By aggregating data from different sources, organizations can gain a holistic view of employee performance, identifying trends, strengths, and areas for improvement. Excel's functions and tools, such as pivot tables, charts, and conditional formatting, make it easy to process and visualize data, turning raw numbers into meaningful </a:t>
            </a:r>
            <a:r>
              <a:rPr lang="en-US" dirty="0" smtClean="0"/>
              <a:t>insights.</a:t>
            </a:r>
          </a:p>
          <a:p>
            <a:endParaRPr lang="en-US" dirty="0" smtClean="0"/>
          </a:p>
          <a:p>
            <a:r>
              <a:rPr lang="en-US" dirty="0" smtClean="0"/>
              <a:t> </a:t>
            </a:r>
            <a:r>
              <a:rPr lang="en-US" b="1" dirty="0" smtClean="0"/>
              <a:t>Objective and </a:t>
            </a:r>
            <a:r>
              <a:rPr lang="en-US" b="1" dirty="0" smtClean="0"/>
              <a:t>Data : </a:t>
            </a:r>
            <a:r>
              <a:rPr lang="en-US" dirty="0" smtClean="0"/>
              <a:t>Driven Decisions With </a:t>
            </a:r>
            <a:r>
              <a:rPr lang="en-US" dirty="0" smtClean="0"/>
              <a:t>a structured performance analysis model, decision-making becomes more objective and data-driven. Managers can rely on empirical evidence to make decisions regarding promotions, bonuses, training needs, and performance improvement </a:t>
            </a:r>
            <a:r>
              <a:rPr lang="en-US" dirty="0" smtClean="0"/>
              <a:t>plans.</a:t>
            </a:r>
            <a:endParaRPr lang="en-US"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p:cNvSpPr>
            <a:spLocks noGrp="1"/>
          </p:cNvSpPr>
          <p:nvPr>
            <p:ph type="body" idx="1"/>
          </p:nvPr>
        </p:nvSpPr>
        <p:spPr>
          <a:xfrm>
            <a:off x="609600" y="1577340"/>
            <a:ext cx="7848600" cy="3447098"/>
          </a:xfrm>
        </p:spPr>
        <p:txBody>
          <a:bodyPr/>
          <a:lstStyle/>
          <a:p>
            <a:r>
              <a:rPr lang="en-US" sz="2800" dirty="0" smtClean="0"/>
              <a:t>Utilize Excel functions and tools such as pivot tables, charts, and formulas to:   - Calculate average performance scores across different departments.   - Identify trends in performance over time.   - Compare individual performance against team and organizational benchmarks.   - Segment employees based on performance levels (e.g., high, average, low).</a:t>
            </a:r>
            <a:endParaRPr lang="en-US" sz="28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609600" y="1577340"/>
            <a:ext cx="5943600" cy="3693319"/>
          </a:xfrm>
        </p:spPr>
        <p:txBody>
          <a:bodyPr/>
          <a:lstStyle/>
          <a:p>
            <a:r>
              <a:rPr lang="en-US" sz="2400" dirty="0" smtClean="0"/>
              <a:t>The purpose of this project is to analyze employee performance data using Microsoft Excel to gain insights into individual and team productivity. The analysis will help in identifying top performers, understanding performance trends, and highlighting areas that need improvement. This information will support strategic decision-making regarding employee training, promotions, and overall performance management.</a:t>
            </a:r>
            <a:endParaRPr lang="en-US"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p:cNvSpPr>
            <a:spLocks noGrp="1"/>
          </p:cNvSpPr>
          <p:nvPr>
            <p:ph type="body" idx="1"/>
          </p:nvPr>
        </p:nvSpPr>
        <p:spPr>
          <a:xfrm>
            <a:off x="609600" y="1577340"/>
            <a:ext cx="5943600" cy="3693319"/>
          </a:xfrm>
        </p:spPr>
        <p:txBody>
          <a:bodyPr/>
          <a:lstStyle/>
          <a:p>
            <a:r>
              <a:rPr lang="en-US" sz="2400" dirty="0" smtClean="0"/>
              <a:t> </a:t>
            </a:r>
            <a:r>
              <a:rPr lang="en-US" sz="2800" dirty="0" smtClean="0"/>
              <a:t>Review reports to identify high-performing areas, understand trends, and address areas needing improvement. They use the analysis to guide decisions on promotions, rewards, and resource allocation</a:t>
            </a:r>
            <a:r>
              <a:rPr lang="en-US" sz="2800" dirty="0" smtClean="0"/>
              <a:t>.</a:t>
            </a:r>
          </a:p>
          <a:p>
            <a:endParaRPr lang="en-US" sz="2400" dirty="0" smtClean="0"/>
          </a:p>
          <a:p>
            <a:endParaRPr lang="en-US" sz="2400" dirty="0" smtClean="0"/>
          </a:p>
          <a:p>
            <a:endParaRPr lang="en-US" sz="2400" dirty="0" smtClean="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638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3886200" y="1752600"/>
            <a:ext cx="4876800" cy="2585323"/>
          </a:xfrm>
        </p:spPr>
        <p:txBody>
          <a:bodyPr/>
          <a:lstStyle/>
          <a:p>
            <a:r>
              <a:rPr lang="en-US" sz="2400" dirty="0" smtClean="0"/>
              <a:t>Determine the key performance indicators (KPIs) that will be used to evaluate employees. These could include metrics such as monthly performance scores, target achievement rates, attendance records, and feedback scores.</a:t>
            </a:r>
            <a:endParaRPr lang="en-US"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1143000" y="1577340"/>
            <a:ext cx="8153400" cy="4061460"/>
          </a:xfrm>
        </p:spPr>
        <p:txBody>
          <a:bodyPr/>
          <a:lstStyle/>
          <a:p>
            <a:r>
              <a:rPr lang="en-US" sz="2400" dirty="0" smtClean="0"/>
              <a:t>The analysis helps identify employees who consistently achieve high scores across various performance metrics. These are the individuals categorized as "Outstanding" or "Exceeds Expectations. Recognize and reward top performers to boost morale and motivation.- Identify the characteristics or behaviors that make these employees successful.- Leverage their skills by involving them in critical projects or mentorship roles to uplift others.</a:t>
            </a:r>
            <a:endParaRPr lang="en-US" sz="2400"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2895600" y="1295400"/>
            <a:ext cx="6248400" cy="4985980"/>
          </a:xfrm>
        </p:spPr>
        <p:txBody>
          <a:bodyPr/>
          <a:lstStyle/>
          <a:p>
            <a:r>
              <a:rPr lang="en-US" sz="2400" dirty="0" smtClean="0"/>
              <a:t> A highly interactive and visually appealing dashboard that offers real-time insights into employee performance. The dashboard uses a combination of dynamic charts, graphs, and tables, making it easy for users to navigate and explore data. Managers and HR professionals can interact with the data through intuitive filters (e.g., by department, time period, or performance level). This makes it simple to drill down into specific metrics and get answers instantly without needing complex data manipulation skills.</a:t>
            </a:r>
          </a:p>
          <a:p>
            <a:endParaRPr lang="en-US" sz="2000" dirty="0" smtClean="0"/>
          </a:p>
          <a:p>
            <a:r>
              <a:rPr lang="en-US" sz="2000" dirty="0" smtClean="0"/>
              <a:t>=</a:t>
            </a:r>
            <a:r>
              <a:rPr lang="en-US" sz="2000" dirty="0" smtClean="0"/>
              <a:t>IFS(E4&gt;=5,"Very high",E6&gt;=4,"High",E17&gt;=3,"Med",TRUE,"LOW")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826</Words>
  <Application>Microsoft Office PowerPoint</Application>
  <PresentationFormat>Custom</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aravindm485@gmail.com</cp:lastModifiedBy>
  <cp:revision>17</cp:revision>
  <dcterms:created xsi:type="dcterms:W3CDTF">2024-03-29T15:07:22Z</dcterms:created>
  <dcterms:modified xsi:type="dcterms:W3CDTF">2024-08-31T13:04:45Z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