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2" r:id="rId2"/>
    <p:sldId id="385" r:id="rId3"/>
    <p:sldId id="386" r:id="rId4"/>
    <p:sldId id="4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307A2-9B1E-4721-9E4A-B696D655A46E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8A61F-43F6-4EA8-9184-0F1C081D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AFCF-C50A-D84C-8996-2BBD791A6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AFCF-C50A-D84C-8996-2BBD791A63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4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D8D3-DB40-4C4D-999D-954961AF1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43FAD-4209-4CEE-9461-6A5F32C5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8D1E-F74E-4841-89BA-6FB20226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24E6-16AC-4FBB-9233-79061850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5296-DE6D-40F8-9484-396085E0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EB6D-E6C2-4EF5-95D5-FCA6B1CA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ED6A1-BFDD-42B9-8FB9-64F72BB76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2718-7799-4904-A24D-0E90C5FB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1C59-FA80-4CD8-BA32-98244953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BAEF-A49A-4D3C-BE76-2A6F1FAA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7470D-EA7E-4239-A16F-FBE27FE38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CB7C3-43AC-476D-8805-019CCDAF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D8A5-76BE-44A6-9DA7-4A7F56C3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1850-F427-4A77-9337-F255AD55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5AA4-1681-4928-A4FD-4B54F0C8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2CCB-20F9-0948-A851-4EC40BD0344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40987" y="224617"/>
            <a:ext cx="10635574" cy="440594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05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6DF8-A9EA-4351-B224-7692BBC2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4AB4-C724-41AA-A317-42A13FAE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7333-FC1D-4049-AFB7-0786FC47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4A5-9488-4993-A084-AA35EC4D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41B7-539E-4851-8531-D912544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4434-5F55-4831-B0A6-5E05A472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1CF59-FDA6-405A-98F6-4FA8F7CF8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0FDE-ACFB-4C2F-9C49-29282FFE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088E-A609-4117-A5F8-63A7C76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B0838-9100-4E30-906F-0AD9E69A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A4E7-FA23-4DCD-B174-E1CAA12E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30EA-5BC2-4F52-B1B2-D16F7450C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C9AC3-3BDF-4FDB-9913-464DC648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16806-D449-40B9-9F96-E0561989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83A2B-29CD-4EB9-BBE3-C381100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209C-4A20-415F-865A-B148CA29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1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60BE-2FBD-4805-87F6-67205BFA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D4A05-F613-4EAB-B9F0-25282439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B3F1C-BEDD-4F08-9177-78EDA97C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8DAB7-AB13-4906-BFB2-5A1D0E1B9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463E6-5FC0-4F16-839B-9BA597A2C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7782E-A09F-4285-AE3F-B32CC7C2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5E0F7-0F3E-485E-9E89-DB8B02FD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83C46-895B-4311-A89D-829D5AFB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17E-5EF5-49DE-A2A6-FA23959F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C5F8B-6782-4D69-BBBD-F569E15C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3DB41-99D5-4851-8FAC-263EC260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2045D-69B0-4B9B-B7E1-821F3C75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2F38A-C76A-417C-A9A3-0B79556C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59B95-B40A-46D0-9187-A13D6CEF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F1BFE-490F-4681-8463-583E6333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7D62-3527-47FF-8F39-3D560134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D5C0-0C0F-4400-9ECB-DF03D10C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9E524-9FD3-4D96-9C11-0CA83891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25C18-9D38-4EBE-8F91-E8856355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DC47-5C02-46B7-B9C8-BC230C6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0EAF-789C-4BD7-81E7-06B39997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4E0D-B7D6-4E16-B048-44C474F8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D1D7F-F109-42CA-9463-5F5A2F99A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5A1D9-D0D9-4AD5-ABFC-33B3FF61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6F980-F5E9-43EC-B36D-953A052F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0B4B-CA40-4110-8B0E-8F951CF2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546A-94DA-4A07-BBD1-EE9E67CE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7FB06-28B9-46B0-BA46-A5C2D0C8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C3F4-A913-4162-8BE6-2CC7BF69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982C-B73E-40E1-AEC5-60867D8AB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87D5-D896-4746-9652-6E1476DB0E0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F40C-25C0-41A9-8EEF-6939D2F4E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C9B1-2399-4A9E-AFBE-112764535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5079-9F6B-43AE-A094-84FD20F1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39" y="760775"/>
            <a:ext cx="2270502" cy="137851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0" y="4609270"/>
            <a:ext cx="12192000" cy="1957721"/>
            <a:chOff x="0" y="4640800"/>
            <a:chExt cx="12192000" cy="1957721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4670960"/>
              <a:ext cx="12192000" cy="1927561"/>
              <a:chOff x="0" y="4814653"/>
              <a:chExt cx="12192000" cy="19275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4814653"/>
                <a:ext cx="12192000" cy="1866900"/>
                <a:chOff x="0" y="4795403"/>
                <a:chExt cx="12192000" cy="1866900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4795403"/>
                  <a:ext cx="6946900" cy="1866900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flipH="1">
                  <a:off x="6969870" y="4795403"/>
                  <a:ext cx="5222130" cy="1866900"/>
                </a:xfrm>
                <a:prstGeom prst="rect">
                  <a:avLst/>
                </a:prstGeom>
              </p:spPr>
            </p:pic>
          </p:grp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027753"/>
                <a:ext cx="2914583" cy="1714461"/>
              </a:xfrm>
              <a:prstGeom prst="rect">
                <a:avLst/>
              </a:prstGeom>
            </p:spPr>
          </p:pic>
        </p:grpSp>
        <p:sp>
          <p:nvSpPr>
            <p:cNvPr id="32" name="Oval 31"/>
            <p:cNvSpPr/>
            <p:nvPr/>
          </p:nvSpPr>
          <p:spPr>
            <a:xfrm>
              <a:off x="4226955" y="5099109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580308" y="5553865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98092" y="464518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68625" y="6018941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15812" y="5099109"/>
              <a:ext cx="59344" cy="59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706320" y="6018941"/>
              <a:ext cx="59344" cy="593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14583" y="4640800"/>
              <a:ext cx="59344" cy="593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34743" y="2521221"/>
            <a:ext cx="48590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Ground Use Case</a:t>
            </a:r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11759440" y="6562848"/>
            <a:ext cx="393318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54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4609270"/>
            <a:ext cx="12192000" cy="1957721"/>
            <a:chOff x="0" y="4640800"/>
            <a:chExt cx="12192000" cy="1957721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4670960"/>
              <a:ext cx="12192000" cy="1927561"/>
              <a:chOff x="0" y="4814653"/>
              <a:chExt cx="12192000" cy="19275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4814653"/>
                <a:ext cx="12192000" cy="1866900"/>
                <a:chOff x="0" y="4795403"/>
                <a:chExt cx="12192000" cy="1866900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95403"/>
                  <a:ext cx="6946900" cy="1866900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flipH="1">
                  <a:off x="6969870" y="4795403"/>
                  <a:ext cx="5222130" cy="1866900"/>
                </a:xfrm>
                <a:prstGeom prst="rect">
                  <a:avLst/>
                </a:prstGeom>
              </p:spPr>
            </p:pic>
          </p:grp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5027753"/>
                <a:ext cx="2914583" cy="1714461"/>
              </a:xfrm>
              <a:prstGeom prst="rect">
                <a:avLst/>
              </a:prstGeom>
            </p:spPr>
          </p:pic>
        </p:grpSp>
        <p:sp>
          <p:nvSpPr>
            <p:cNvPr id="32" name="Oval 31"/>
            <p:cNvSpPr/>
            <p:nvPr/>
          </p:nvSpPr>
          <p:spPr>
            <a:xfrm>
              <a:off x="4226955" y="5099109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580308" y="5553865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98092" y="4645184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68625" y="6018941"/>
              <a:ext cx="87086" cy="87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15812" y="5099109"/>
              <a:ext cx="59344" cy="59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706320" y="6018941"/>
              <a:ext cx="59344" cy="593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14583" y="4640800"/>
              <a:ext cx="59344" cy="593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lide Number Placeholder 1"/>
          <p:cNvSpPr txBox="1">
            <a:spLocks/>
          </p:cNvSpPr>
          <p:nvPr/>
        </p:nvSpPr>
        <p:spPr>
          <a:xfrm>
            <a:off x="11759440" y="6562848"/>
            <a:ext cx="393318" cy="24938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</a:t>
            </a:r>
          </a:p>
        </p:txBody>
      </p:sp>
      <p:pic>
        <p:nvPicPr>
          <p:cNvPr id="1026" name="Picture 2" descr="Image result for advanced">
            <a:extLst>
              <a:ext uri="{FF2B5EF4-FFF2-40B4-BE49-F238E27FC236}">
                <a16:creationId xmlns:a16="http://schemas.microsoft.com/office/drawing/2014/main" id="{E6556A6C-F910-4BF2-8C4A-37B92CC1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8" y="1353709"/>
            <a:ext cx="2837262" cy="307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57EAE9-6AEA-4BFF-82E1-E56B1EA9A1E6}"/>
              </a:ext>
            </a:extLst>
          </p:cNvPr>
          <p:cNvSpPr txBox="1"/>
          <p:nvPr/>
        </p:nvSpPr>
        <p:spPr>
          <a:xfrm>
            <a:off x="4340263" y="2515676"/>
            <a:ext cx="634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Technical Assessment -2</a:t>
            </a:r>
          </a:p>
        </p:txBody>
      </p:sp>
    </p:spTree>
    <p:extLst>
      <p:ext uri="{BB962C8B-B14F-4D97-AF65-F5344CB8AC3E}">
        <p14:creationId xmlns:p14="http://schemas.microsoft.com/office/powerpoint/2010/main" val="180132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9209" y="162209"/>
            <a:ext cx="11966266" cy="6272045"/>
            <a:chOff x="-13252" y="0"/>
            <a:chExt cx="12205252" cy="6586330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6586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-13252" y="848139"/>
              <a:ext cx="12165495" cy="4943061"/>
            </a:xfrm>
            <a:custGeom>
              <a:avLst/>
              <a:gdLst>
                <a:gd name="connsiteX0" fmla="*/ 13252 w 12165495"/>
                <a:gd name="connsiteY0" fmla="*/ 2796209 h 4943061"/>
                <a:gd name="connsiteX1" fmla="*/ 6255026 w 12165495"/>
                <a:gd name="connsiteY1" fmla="*/ 0 h 4943061"/>
                <a:gd name="connsiteX2" fmla="*/ 10217426 w 12165495"/>
                <a:gd name="connsiteY2" fmla="*/ 2014331 h 4943061"/>
                <a:gd name="connsiteX3" fmla="*/ 12165495 w 12165495"/>
                <a:gd name="connsiteY3" fmla="*/ 1391478 h 4943061"/>
                <a:gd name="connsiteX4" fmla="*/ 10376452 w 12165495"/>
                <a:gd name="connsiteY4" fmla="*/ 4585252 h 4943061"/>
                <a:gd name="connsiteX5" fmla="*/ 6374295 w 12165495"/>
                <a:gd name="connsiteY5" fmla="*/ 768626 h 4943061"/>
                <a:gd name="connsiteX6" fmla="*/ 0 w 12165495"/>
                <a:gd name="connsiteY6" fmla="*/ 4943061 h 4943061"/>
                <a:gd name="connsiteX7" fmla="*/ 13252 w 12165495"/>
                <a:gd name="connsiteY7" fmla="*/ 2796209 h 494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5495" h="4943061">
                  <a:moveTo>
                    <a:pt x="13252" y="2796209"/>
                  </a:moveTo>
                  <a:lnTo>
                    <a:pt x="6255026" y="0"/>
                  </a:lnTo>
                  <a:lnTo>
                    <a:pt x="10217426" y="2014331"/>
                  </a:lnTo>
                  <a:lnTo>
                    <a:pt x="12165495" y="1391478"/>
                  </a:lnTo>
                  <a:lnTo>
                    <a:pt x="10376452" y="4585252"/>
                  </a:lnTo>
                  <a:lnTo>
                    <a:pt x="6374295" y="768626"/>
                  </a:lnTo>
                  <a:lnTo>
                    <a:pt x="0" y="4943061"/>
                  </a:lnTo>
                  <a:cubicBezTo>
                    <a:pt x="4417" y="4227444"/>
                    <a:pt x="8835" y="3511826"/>
                    <a:pt x="13252" y="2796209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2746" y="6571884"/>
            <a:ext cx="475915" cy="365125"/>
          </a:xfrm>
        </p:spPr>
        <p:txBody>
          <a:bodyPr/>
          <a:lstStyle/>
          <a:p>
            <a:fld id="{E6443F26-F8C8-45F2-A4BA-0F3C87BA16F1}" type="slidenum">
              <a:rPr lang="en-IN" smtClean="0"/>
              <a:pPr/>
              <a:t>3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0" y="287813"/>
            <a:ext cx="136525" cy="386576"/>
            <a:chOff x="0" y="206533"/>
            <a:chExt cx="136525" cy="386576"/>
          </a:xfrm>
        </p:grpSpPr>
        <p:sp>
          <p:nvSpPr>
            <p:cNvPr id="9" name="Rectangle 8"/>
            <p:cNvSpPr/>
            <p:nvPr/>
          </p:nvSpPr>
          <p:spPr>
            <a:xfrm>
              <a:off x="0" y="206533"/>
              <a:ext cx="89209" cy="386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36525" y="206533"/>
              <a:ext cx="0" cy="3865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0" y="954311"/>
            <a:ext cx="50515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96660-717E-4DF2-B9FC-88263992C0BA}"/>
              </a:ext>
            </a:extLst>
          </p:cNvPr>
          <p:cNvSpPr/>
          <p:nvPr/>
        </p:nvSpPr>
        <p:spPr>
          <a:xfrm>
            <a:off x="1276791" y="2362705"/>
            <a:ext cx="8886423" cy="30253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2" descr="Image result for use case actor icon">
            <a:extLst>
              <a:ext uri="{FF2B5EF4-FFF2-40B4-BE49-F238E27FC236}">
                <a16:creationId xmlns:a16="http://schemas.microsoft.com/office/drawing/2014/main" id="{D981CEB7-CAAD-4E49-8528-E1C21D30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52" y="570762"/>
            <a:ext cx="715269" cy="14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854C070-699F-4D87-88C0-587156A56FAA}"/>
              </a:ext>
            </a:extLst>
          </p:cNvPr>
          <p:cNvSpPr/>
          <p:nvPr/>
        </p:nvSpPr>
        <p:spPr>
          <a:xfrm>
            <a:off x="1333733" y="3499971"/>
            <a:ext cx="2774034" cy="618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Article</a:t>
            </a:r>
            <a:endParaRPr lang="en-IN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D60960-05CB-4276-9B9F-E8BAEFA92C9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985388" y="1272840"/>
            <a:ext cx="2352764" cy="20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6BD942-2034-4CE8-8483-7EB497641D1F}"/>
              </a:ext>
            </a:extLst>
          </p:cNvPr>
          <p:cNvSpPr/>
          <p:nvPr/>
        </p:nvSpPr>
        <p:spPr>
          <a:xfrm>
            <a:off x="4479642" y="3445933"/>
            <a:ext cx="2352764" cy="618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Rate/Favorite Article</a:t>
            </a:r>
            <a:endParaRPr lang="en-IN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A36580-D7DA-496E-A420-7C8709E1083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56024" y="2073690"/>
            <a:ext cx="0" cy="137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CB37B6-523E-4C40-90FA-527D61CDFE54}"/>
              </a:ext>
            </a:extLst>
          </p:cNvPr>
          <p:cNvSpPr txBox="1"/>
          <p:nvPr/>
        </p:nvSpPr>
        <p:spPr>
          <a:xfrm>
            <a:off x="4256332" y="4913426"/>
            <a:ext cx="2927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Article Publishing System</a:t>
            </a:r>
            <a:endParaRPr lang="en-IN" sz="20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8DD0F6-5955-4C98-B4CC-24B2A70F32A2}"/>
              </a:ext>
            </a:extLst>
          </p:cNvPr>
          <p:cNvSpPr/>
          <p:nvPr/>
        </p:nvSpPr>
        <p:spPr>
          <a:xfrm>
            <a:off x="6998521" y="3429000"/>
            <a:ext cx="2553439" cy="618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Show Article List by Popularity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902501-8688-4783-8DDA-8CC0392628C9}"/>
              </a:ext>
            </a:extLst>
          </p:cNvPr>
          <p:cNvCxnSpPr>
            <a:stCxn id="16" idx="3"/>
          </p:cNvCxnSpPr>
          <p:nvPr/>
        </p:nvCxnSpPr>
        <p:spPr>
          <a:xfrm>
            <a:off x="6053421" y="1272840"/>
            <a:ext cx="1796351" cy="20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9209" y="99844"/>
            <a:ext cx="11966266" cy="6272045"/>
            <a:chOff x="-13252" y="0"/>
            <a:chExt cx="12205252" cy="6586330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6586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-13252" y="848139"/>
              <a:ext cx="12165495" cy="4943061"/>
            </a:xfrm>
            <a:custGeom>
              <a:avLst/>
              <a:gdLst>
                <a:gd name="connsiteX0" fmla="*/ 13252 w 12165495"/>
                <a:gd name="connsiteY0" fmla="*/ 2796209 h 4943061"/>
                <a:gd name="connsiteX1" fmla="*/ 6255026 w 12165495"/>
                <a:gd name="connsiteY1" fmla="*/ 0 h 4943061"/>
                <a:gd name="connsiteX2" fmla="*/ 10217426 w 12165495"/>
                <a:gd name="connsiteY2" fmla="*/ 2014331 h 4943061"/>
                <a:gd name="connsiteX3" fmla="*/ 12165495 w 12165495"/>
                <a:gd name="connsiteY3" fmla="*/ 1391478 h 4943061"/>
                <a:gd name="connsiteX4" fmla="*/ 10376452 w 12165495"/>
                <a:gd name="connsiteY4" fmla="*/ 4585252 h 4943061"/>
                <a:gd name="connsiteX5" fmla="*/ 6374295 w 12165495"/>
                <a:gd name="connsiteY5" fmla="*/ 768626 h 4943061"/>
                <a:gd name="connsiteX6" fmla="*/ 0 w 12165495"/>
                <a:gd name="connsiteY6" fmla="*/ 4943061 h 4943061"/>
                <a:gd name="connsiteX7" fmla="*/ 13252 w 12165495"/>
                <a:gd name="connsiteY7" fmla="*/ 2796209 h 494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5495" h="4943061">
                  <a:moveTo>
                    <a:pt x="13252" y="2796209"/>
                  </a:moveTo>
                  <a:lnTo>
                    <a:pt x="6255026" y="0"/>
                  </a:lnTo>
                  <a:lnTo>
                    <a:pt x="10217426" y="2014331"/>
                  </a:lnTo>
                  <a:lnTo>
                    <a:pt x="12165495" y="1391478"/>
                  </a:lnTo>
                  <a:lnTo>
                    <a:pt x="10376452" y="4585252"/>
                  </a:lnTo>
                  <a:lnTo>
                    <a:pt x="6374295" y="768626"/>
                  </a:lnTo>
                  <a:lnTo>
                    <a:pt x="0" y="4943061"/>
                  </a:lnTo>
                  <a:cubicBezTo>
                    <a:pt x="4417" y="4227444"/>
                    <a:pt x="8835" y="3511826"/>
                    <a:pt x="13252" y="2796209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2746" y="6571884"/>
            <a:ext cx="475915" cy="365125"/>
          </a:xfrm>
        </p:spPr>
        <p:txBody>
          <a:bodyPr/>
          <a:lstStyle/>
          <a:p>
            <a:fld id="{E6443F26-F8C8-45F2-A4BA-0F3C87BA16F1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99601" y="162210"/>
            <a:ext cx="117598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HIGH LEVEL DESCRIPTION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287813"/>
            <a:ext cx="136525" cy="386576"/>
            <a:chOff x="0" y="206533"/>
            <a:chExt cx="136525" cy="386576"/>
          </a:xfrm>
        </p:grpSpPr>
        <p:sp>
          <p:nvSpPr>
            <p:cNvPr id="9" name="Rectangle 8"/>
            <p:cNvSpPr/>
            <p:nvPr/>
          </p:nvSpPr>
          <p:spPr>
            <a:xfrm>
              <a:off x="0" y="206533"/>
              <a:ext cx="89209" cy="386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36525" y="206533"/>
              <a:ext cx="0" cy="3865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0" y="954311"/>
            <a:ext cx="50515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6E5EE-2614-46FA-9636-450387D0BFD3}"/>
              </a:ext>
            </a:extLst>
          </p:cNvPr>
          <p:cNvSpPr/>
          <p:nvPr/>
        </p:nvSpPr>
        <p:spPr>
          <a:xfrm>
            <a:off x="256619" y="907512"/>
            <a:ext cx="11927287" cy="530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Set 1 : </a:t>
            </a: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(Candidate can choose </a:t>
            </a:r>
            <a:r>
              <a:rPr lang="en-IN" sz="19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Set 1 and Set 2 </a:t>
            </a: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 create an article with the title, article content and author name.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list the articles (active version) which are ordered by number of votes in descending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 update an existing article with new version, </a:t>
            </a:r>
            <a:r>
              <a:rPr lang="en-IN" sz="19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i,e</a:t>
            </a: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whenever an edit is made to an article a new version should be created and will be set as the active article to be served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 UP/DOWN vote the existing article and add to their Favourites for Future reference.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Set 2: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UP/DOWN vote the existing article and add to their Favourites for Future reference.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 select a particular version and set it as the active article by the Author.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 delete an article, which should delete all the versions of the respective article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 get statistics of high probability of popular Articles based on the Votes (</a:t>
            </a:r>
            <a:r>
              <a:rPr lang="en-IN" sz="19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=1/Vote) and Favourites (</a:t>
            </a:r>
            <a:r>
              <a:rPr lang="en-IN" sz="19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=0.4/favourite).</a:t>
            </a:r>
          </a:p>
        </p:txBody>
      </p:sp>
    </p:spTree>
    <p:extLst>
      <p:ext uri="{BB962C8B-B14F-4D97-AF65-F5344CB8AC3E}">
        <p14:creationId xmlns:p14="http://schemas.microsoft.com/office/powerpoint/2010/main" val="193979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Kumarasamy, Duraimurugan(AWF)</dc:creator>
  <cp:lastModifiedBy>Kumarasamy, Duraimurugan(AWF)</cp:lastModifiedBy>
  <cp:revision>1</cp:revision>
  <dcterms:created xsi:type="dcterms:W3CDTF">2020-06-01T14:46:31Z</dcterms:created>
  <dcterms:modified xsi:type="dcterms:W3CDTF">2020-06-01T14:47:05Z</dcterms:modified>
</cp:coreProperties>
</file>