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7" r:id="rId7"/>
    <p:sldId id="260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EAB5-0FEC-445C-824D-6F86D06AF1D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8FBD-F8C2-4EBD-BBA7-E7A3F385E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78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EAB5-0FEC-445C-824D-6F86D06AF1D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8FBD-F8C2-4EBD-BBA7-E7A3F385E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47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EAB5-0FEC-445C-824D-6F86D06AF1D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8FBD-F8C2-4EBD-BBA7-E7A3F385E77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7674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EAB5-0FEC-445C-824D-6F86D06AF1D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8FBD-F8C2-4EBD-BBA7-E7A3F385E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563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EAB5-0FEC-445C-824D-6F86D06AF1D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8FBD-F8C2-4EBD-BBA7-E7A3F385E77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4430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EAB5-0FEC-445C-824D-6F86D06AF1D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8FBD-F8C2-4EBD-BBA7-E7A3F385E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063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EAB5-0FEC-445C-824D-6F86D06AF1D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8FBD-F8C2-4EBD-BBA7-E7A3F385E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533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EAB5-0FEC-445C-824D-6F86D06AF1D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8FBD-F8C2-4EBD-BBA7-E7A3F385E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39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EAB5-0FEC-445C-824D-6F86D06AF1D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8FBD-F8C2-4EBD-BBA7-E7A3F385E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36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EAB5-0FEC-445C-824D-6F86D06AF1D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8FBD-F8C2-4EBD-BBA7-E7A3F385E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37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EAB5-0FEC-445C-824D-6F86D06AF1D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8FBD-F8C2-4EBD-BBA7-E7A3F385E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11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EAB5-0FEC-445C-824D-6F86D06AF1D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8FBD-F8C2-4EBD-BBA7-E7A3F385E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82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EAB5-0FEC-445C-824D-6F86D06AF1D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8FBD-F8C2-4EBD-BBA7-E7A3F385E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32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EAB5-0FEC-445C-824D-6F86D06AF1D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8FBD-F8C2-4EBD-BBA7-E7A3F385E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75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EAB5-0FEC-445C-824D-6F86D06AF1D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8FBD-F8C2-4EBD-BBA7-E7A3F385E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32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EAB5-0FEC-445C-824D-6F86D06AF1D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8FBD-F8C2-4EBD-BBA7-E7A3F385E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18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3EAB5-0FEC-445C-824D-6F86D06AF1D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BA8FBD-F8C2-4EBD-BBA7-E7A3F385E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98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2AAA-9788-4FD9-9013-2A72CEC06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B.A.R.F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Blind Abled Reading Frame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1A56E-574E-402A-A72D-2AEE8553D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Kshitij</a:t>
            </a:r>
            <a:r>
              <a:rPr lang="en-IN" dirty="0">
                <a:solidFill>
                  <a:schemeClr val="tx1"/>
                </a:solidFill>
              </a:rPr>
              <a:t> Sharma – 2</a:t>
            </a:r>
            <a:r>
              <a:rPr lang="en-IN" baseline="30000" dirty="0">
                <a:solidFill>
                  <a:schemeClr val="tx1"/>
                </a:solidFill>
              </a:rPr>
              <a:t>nd</a:t>
            </a:r>
            <a:r>
              <a:rPr lang="en-IN" dirty="0">
                <a:solidFill>
                  <a:schemeClr val="tx1"/>
                </a:solidFill>
              </a:rPr>
              <a:t> Year CSE 185001080</a:t>
            </a:r>
          </a:p>
          <a:p>
            <a:pPr algn="ctr"/>
            <a:r>
              <a:rPr lang="en-IN" dirty="0" err="1">
                <a:solidFill>
                  <a:schemeClr val="tx1"/>
                </a:solidFill>
              </a:rPr>
              <a:t>Kiruthika</a:t>
            </a:r>
            <a:r>
              <a:rPr lang="en-IN" dirty="0">
                <a:solidFill>
                  <a:schemeClr val="tx1"/>
                </a:solidFill>
              </a:rPr>
              <a:t> J – 2</a:t>
            </a:r>
            <a:r>
              <a:rPr lang="en-IN" baseline="30000" dirty="0">
                <a:solidFill>
                  <a:schemeClr val="tx1"/>
                </a:solidFill>
              </a:rPr>
              <a:t>nd</a:t>
            </a:r>
            <a:r>
              <a:rPr lang="en-IN" dirty="0">
                <a:solidFill>
                  <a:schemeClr val="tx1"/>
                </a:solidFill>
              </a:rPr>
              <a:t> Year CSE 185001078</a:t>
            </a:r>
          </a:p>
          <a:p>
            <a:pPr algn="ctr"/>
            <a:r>
              <a:rPr lang="en-IN" dirty="0" err="1">
                <a:solidFill>
                  <a:schemeClr val="tx1"/>
                </a:solidFill>
              </a:rPr>
              <a:t>Raghav.R</a:t>
            </a:r>
            <a:r>
              <a:rPr lang="en-IN" dirty="0">
                <a:solidFill>
                  <a:schemeClr val="tx1"/>
                </a:solidFill>
              </a:rPr>
              <a:t> – 2</a:t>
            </a:r>
            <a:r>
              <a:rPr lang="en-IN" baseline="30000" dirty="0">
                <a:solidFill>
                  <a:schemeClr val="tx1"/>
                </a:solidFill>
              </a:rPr>
              <a:t>nd</a:t>
            </a:r>
            <a:r>
              <a:rPr lang="en-IN" dirty="0">
                <a:solidFill>
                  <a:schemeClr val="tx1"/>
                </a:solidFill>
              </a:rPr>
              <a:t> Year CSE 185001119</a:t>
            </a:r>
          </a:p>
        </p:txBody>
      </p:sp>
    </p:spTree>
    <p:extLst>
      <p:ext uri="{BB962C8B-B14F-4D97-AF65-F5344CB8AC3E}">
        <p14:creationId xmlns:p14="http://schemas.microsoft.com/office/powerpoint/2010/main" val="120860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A99B-1B6C-414D-9A87-88D4C5840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62868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Definition of Problem: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D61B1-552C-4DF3-9627-D3910D717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main problem is the development of an algorithm which automatically “reads” every kind of printed book or written material (e.g. magazines) and turns it into speech, under certain circumstances. </a:t>
            </a:r>
          </a:p>
          <a:p>
            <a:pPr marL="0" indent="0">
              <a:buNone/>
            </a:pPr>
            <a:r>
              <a:rPr lang="en-US" dirty="0"/>
              <a:t>Also, the above described problem encounters the following difficulties:</a:t>
            </a:r>
          </a:p>
          <a:p>
            <a:r>
              <a:rPr lang="en-US" dirty="0"/>
              <a:t>Hardware limitations (CPU, RAM, camera resolution).</a:t>
            </a:r>
          </a:p>
          <a:p>
            <a:r>
              <a:rPr lang="en-US" dirty="0"/>
              <a:t>Noise in the data (light conditions, reflections, blurring, shadows, finger existence etc.)</a:t>
            </a:r>
          </a:p>
          <a:p>
            <a:r>
              <a:rPr lang="en-US" dirty="0"/>
              <a:t>Data variations according to different font styles, font sizes and language.</a:t>
            </a:r>
          </a:p>
          <a:p>
            <a:r>
              <a:rPr lang="en-US" dirty="0"/>
              <a:t>The system is constituted by a pair of glasses equipped with an HD camera, Bluetooth headset and LED light. The aim of the hardware is to help VI people to have the experience in a natural way, without many wires or big cameras.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1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627E-064A-4AEB-BD28-D5BACD61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B.A.R.F?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1778C-E9C7-4D12-8AA2-25208B057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cognitive frame</a:t>
            </a:r>
          </a:p>
          <a:p>
            <a:r>
              <a:rPr lang="en-US" dirty="0">
                <a:solidFill>
                  <a:schemeClr val="tx1"/>
                </a:solidFill>
              </a:rPr>
              <a:t>Helps blind people read</a:t>
            </a:r>
          </a:p>
          <a:p>
            <a:r>
              <a:rPr lang="en-US" dirty="0">
                <a:solidFill>
                  <a:schemeClr val="tx1"/>
                </a:solidFill>
              </a:rPr>
              <a:t>Camera attachment takes picture</a:t>
            </a:r>
          </a:p>
          <a:p>
            <a:r>
              <a:rPr lang="en-IN" dirty="0">
                <a:solidFill>
                  <a:schemeClr val="tx1"/>
                </a:solidFill>
              </a:rPr>
              <a:t>Detects text and coverts to audio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35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C30F-AF8D-47B0-985A-98B17F58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B.A.R.F?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373D4-A3EA-42F3-A226-1770B9C43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Makes life easier for blind</a:t>
            </a:r>
          </a:p>
          <a:p>
            <a:r>
              <a:rPr lang="en-US" dirty="0">
                <a:solidFill>
                  <a:schemeClr val="tx1"/>
                </a:solidFill>
              </a:rPr>
              <a:t>Removes use of fingers to read(Braille)</a:t>
            </a:r>
          </a:p>
          <a:p>
            <a:r>
              <a:rPr lang="en-US" dirty="0">
                <a:solidFill>
                  <a:schemeClr val="tx1"/>
                </a:solidFill>
              </a:rPr>
              <a:t>Achieve self-sufficiency and independence</a:t>
            </a:r>
          </a:p>
          <a:p>
            <a:r>
              <a:rPr lang="en-US" dirty="0">
                <a:solidFill>
                  <a:schemeClr val="tx1"/>
                </a:solidFill>
              </a:rPr>
              <a:t>Light weight</a:t>
            </a:r>
          </a:p>
          <a:p>
            <a:r>
              <a:rPr lang="en-US" dirty="0">
                <a:solidFill>
                  <a:schemeClr val="tx1"/>
                </a:solidFill>
              </a:rPr>
              <a:t>Portable</a:t>
            </a:r>
          </a:p>
          <a:p>
            <a:r>
              <a:rPr lang="en-US" dirty="0">
                <a:solidFill>
                  <a:schemeClr val="tx1"/>
                </a:solidFill>
              </a:rPr>
              <a:t>Wireless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1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F138-939F-4A9E-8432-2FC8E386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Components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B677-5F61-46BC-A69F-818BAE443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Glasses: To attach the camera</a:t>
            </a:r>
          </a:p>
          <a:p>
            <a:r>
              <a:rPr lang="en-US" dirty="0">
                <a:solidFill>
                  <a:schemeClr val="tx1"/>
                </a:solidFill>
              </a:rPr>
              <a:t>Pi Camera: Takes a high quality picture of material to be read</a:t>
            </a:r>
          </a:p>
          <a:p>
            <a:r>
              <a:rPr lang="en-US" dirty="0">
                <a:solidFill>
                  <a:schemeClr val="tx1"/>
                </a:solidFill>
              </a:rPr>
              <a:t>Raspberry Pi: To run python code to detect text from image and convert to audio</a:t>
            </a:r>
          </a:p>
          <a:p>
            <a:r>
              <a:rPr lang="en-US" dirty="0">
                <a:solidFill>
                  <a:schemeClr val="tx1"/>
                </a:solidFill>
              </a:rPr>
              <a:t>Earphones</a:t>
            </a:r>
          </a:p>
          <a:p>
            <a:r>
              <a:rPr lang="en-US" dirty="0">
                <a:solidFill>
                  <a:schemeClr val="tx1"/>
                </a:solidFill>
              </a:rPr>
              <a:t>Power bank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83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F6A0-D685-4815-83B1-CDC995C4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ED40BC-7A26-4913-A1A0-4EEBBEFCD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07890" y="1741489"/>
            <a:ext cx="2183308" cy="38814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38EE7B-28CC-4CF9-A1BA-49F953356F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48" r="-618" b="25278"/>
          <a:stretch/>
        </p:blipFill>
        <p:spPr>
          <a:xfrm>
            <a:off x="5549173" y="2243932"/>
            <a:ext cx="3495609" cy="2876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91BF79-18EA-4598-B02F-CCAC00049F9C}"/>
              </a:ext>
            </a:extLst>
          </p:cNvPr>
          <p:cNvSpPr txBox="1"/>
          <p:nvPr/>
        </p:nvSpPr>
        <p:spPr>
          <a:xfrm>
            <a:off x="758825" y="5120482"/>
            <a:ext cx="388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Glasses and pi camera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8BFCB5-CF0B-453B-8E9E-1663D7DC6272}"/>
              </a:ext>
            </a:extLst>
          </p:cNvPr>
          <p:cNvSpPr txBox="1"/>
          <p:nvPr/>
        </p:nvSpPr>
        <p:spPr>
          <a:xfrm>
            <a:off x="5549173" y="5249348"/>
            <a:ext cx="388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Raspberry pi with case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31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2A41-14A8-4991-9489-169F79F6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Working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B0510-A930-4341-AA08-442B58904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Raspberry Pi C</a:t>
            </a:r>
            <a:r>
              <a:rPr lang="en-IN" dirty="0" err="1">
                <a:solidFill>
                  <a:schemeClr val="tx1"/>
                </a:solidFill>
              </a:rPr>
              <a:t>amera</a:t>
            </a:r>
            <a:r>
              <a:rPr lang="en-IN" dirty="0">
                <a:solidFill>
                  <a:schemeClr val="tx1"/>
                </a:solidFill>
              </a:rPr>
              <a:t> captures image </a:t>
            </a:r>
          </a:p>
          <a:p>
            <a:r>
              <a:rPr lang="en-US" dirty="0">
                <a:solidFill>
                  <a:schemeClr val="tx1"/>
                </a:solidFill>
              </a:rPr>
              <a:t>Google cloud vision detects text from image or the object from image</a:t>
            </a:r>
          </a:p>
          <a:p>
            <a:r>
              <a:rPr lang="en-US" dirty="0">
                <a:solidFill>
                  <a:schemeClr val="tx1"/>
                </a:solidFill>
              </a:rPr>
              <a:t>GTTS used to convert text data to speech</a:t>
            </a:r>
          </a:p>
          <a:p>
            <a:r>
              <a:rPr lang="en-US" dirty="0">
                <a:solidFill>
                  <a:schemeClr val="tx1"/>
                </a:solidFill>
              </a:rPr>
              <a:t>Audio delivered through earphones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95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F138-939F-4A9E-8432-2FC8E386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Future Uses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B677-5F61-46BC-A69F-818BAE443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Object Description</a:t>
            </a:r>
          </a:p>
          <a:p>
            <a:r>
              <a:rPr lang="en-US" dirty="0">
                <a:solidFill>
                  <a:schemeClr val="tx1"/>
                </a:solidFill>
              </a:rPr>
              <a:t>Reading newspaper content </a:t>
            </a:r>
            <a:r>
              <a:rPr lang="en-US" dirty="0" err="1">
                <a:solidFill>
                  <a:schemeClr val="tx1"/>
                </a:solidFill>
              </a:rPr>
              <a:t>columnwise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Currency Detection</a:t>
            </a:r>
          </a:p>
          <a:p>
            <a:r>
              <a:rPr lang="en-US" dirty="0">
                <a:solidFill>
                  <a:schemeClr val="tx1"/>
                </a:solidFill>
              </a:rPr>
              <a:t>Face Recognition</a:t>
            </a:r>
          </a:p>
          <a:p>
            <a:r>
              <a:rPr lang="en-US" dirty="0">
                <a:solidFill>
                  <a:schemeClr val="tx1"/>
                </a:solidFill>
              </a:rPr>
              <a:t>Time Detection</a:t>
            </a:r>
          </a:p>
          <a:p>
            <a:r>
              <a:rPr lang="en-US" dirty="0">
                <a:solidFill>
                  <a:schemeClr val="tx1"/>
                </a:solidFill>
              </a:rPr>
              <a:t>Images from mobile</a:t>
            </a:r>
          </a:p>
        </p:txBody>
      </p:sp>
    </p:spTree>
    <p:extLst>
      <p:ext uri="{BB962C8B-B14F-4D97-AF65-F5344CB8AC3E}">
        <p14:creationId xmlns:p14="http://schemas.microsoft.com/office/powerpoint/2010/main" val="3644610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5BF2-7244-4818-9C51-FA6A0EAE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Budget Estimation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F40251-9C11-44DD-968A-97C34537E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890209"/>
              </p:ext>
            </p:extLst>
          </p:nvPr>
        </p:nvGraphicFramePr>
        <p:xfrm>
          <a:off x="677334" y="1417431"/>
          <a:ext cx="7067550" cy="4439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7081">
                  <a:extLst>
                    <a:ext uri="{9D8B030D-6E8A-4147-A177-3AD203B41FA5}">
                      <a16:colId xmlns:a16="http://schemas.microsoft.com/office/drawing/2014/main" val="1134912898"/>
                    </a:ext>
                  </a:extLst>
                </a:gridCol>
                <a:gridCol w="4086163">
                  <a:extLst>
                    <a:ext uri="{9D8B030D-6E8A-4147-A177-3AD203B41FA5}">
                      <a16:colId xmlns:a16="http://schemas.microsoft.com/office/drawing/2014/main" val="1540353794"/>
                    </a:ext>
                  </a:extLst>
                </a:gridCol>
                <a:gridCol w="2294306">
                  <a:extLst>
                    <a:ext uri="{9D8B030D-6E8A-4147-A177-3AD203B41FA5}">
                      <a16:colId xmlns:a16="http://schemas.microsoft.com/office/drawing/2014/main" val="4176460451"/>
                    </a:ext>
                  </a:extLst>
                </a:gridCol>
              </a:tblGrid>
              <a:tr h="7891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 err="1">
                          <a:effectLst/>
                        </a:rPr>
                        <a:t>S.No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Item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Price in Rs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1439324"/>
                  </a:ext>
                </a:extLst>
              </a:tr>
              <a:tr h="369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IN" sz="2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aspberry</a:t>
                      </a: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Pi Camera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751855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Raspberry Pi 4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4099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8017739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Flex Cable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445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210902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IN" sz="2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aspberry</a:t>
                      </a: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Pi case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399</a:t>
                      </a:r>
                      <a:endParaRPr lang="en-IN" sz="2000" b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3642572"/>
                  </a:ext>
                </a:extLst>
              </a:tr>
              <a:tr h="338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Micro SD Card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799</a:t>
                      </a:r>
                      <a:endParaRPr lang="en-IN" sz="20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689462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Pole mount for Go Pro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229</a:t>
                      </a:r>
                      <a:endParaRPr lang="en-IN" sz="20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470393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 Pro Head Strap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249</a:t>
                      </a:r>
                      <a:endParaRPr lang="en-IN" sz="20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174852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Miscellaneous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780</a:t>
                      </a:r>
                      <a:endParaRPr lang="en-IN" sz="20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8956351"/>
                  </a:ext>
                </a:extLst>
              </a:tr>
              <a:tr h="7891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9000</a:t>
                      </a:r>
                      <a:endParaRPr lang="en-IN" sz="2000" b="1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8491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5665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208</TotalTime>
  <Words>390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B.A.R.F Blind Abled Reading Frame</vt:lpstr>
      <vt:lpstr>Definition of Problem:</vt:lpstr>
      <vt:lpstr>What is B.A.R.F?</vt:lpstr>
      <vt:lpstr>Why B.A.R.F?</vt:lpstr>
      <vt:lpstr>Components</vt:lpstr>
      <vt:lpstr> </vt:lpstr>
      <vt:lpstr>Working</vt:lpstr>
      <vt:lpstr>Future Uses</vt:lpstr>
      <vt:lpstr>Budget Estimation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B.A.R.F Blind Abled Reading Frame</dc:title>
  <dc:creator>Kiruthika Janakiraman</dc:creator>
  <cp:lastModifiedBy>Raghav Ramkumar</cp:lastModifiedBy>
  <cp:revision>20</cp:revision>
  <dcterms:created xsi:type="dcterms:W3CDTF">2019-09-23T13:03:34Z</dcterms:created>
  <dcterms:modified xsi:type="dcterms:W3CDTF">2021-01-20T03:40:40Z</dcterms:modified>
</cp:coreProperties>
</file>