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38404800" cy="32918400"/>
  <p:notesSz cx="9296400" cy="7010400"/>
  <p:defaultTextStyle>
    <a:defPPr>
      <a:defRPr lang="en-US"/>
    </a:defPPr>
    <a:lvl1pPr marL="0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1pPr>
    <a:lvl2pPr marL="1880957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2pPr>
    <a:lvl3pPr marL="3761915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3pPr>
    <a:lvl4pPr marL="5642872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4pPr>
    <a:lvl5pPr marL="7523830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5pPr>
    <a:lvl6pPr marL="9404787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6pPr>
    <a:lvl7pPr marL="11285744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7pPr>
    <a:lvl8pPr marL="13166702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8pPr>
    <a:lvl9pPr marL="15047659" algn="l" defTabSz="3761915" rtl="0" eaLnBrk="1" latinLnBrk="0" hangingPunct="1">
      <a:defRPr sz="7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2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501214"/>
    <a:srgbClr val="480000"/>
    <a:srgbClr val="6C0000"/>
    <a:srgbClr val="DA8200"/>
    <a:srgbClr val="FF9900"/>
    <a:srgbClr val="9E0000"/>
    <a:srgbClr val="CC0000"/>
    <a:srgbClr val="CC33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6A93D-EF7A-DA4F-30CC-E1CBA57696F0}" v="501" dt="2025-04-10T01:39:43.616"/>
    <p1510:client id="{78533796-3C18-41B9-B9EB-83D7C4A98282}" v="18" dt="2025-04-09T18:24:57.768"/>
    <p1510:client id="{F19D3C30-86AF-12CB-F9B4-78EE5BE08A3F}" v="97" dt="2025-04-10T23:45:45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1752" y="88"/>
      </p:cViewPr>
      <p:guideLst>
        <p:guide orient="horz" pos="10368"/>
        <p:guide pos="12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0226042"/>
            <a:ext cx="3264408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8653760"/>
            <a:ext cx="2688336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5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1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318265"/>
            <a:ext cx="864108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318265"/>
            <a:ext cx="2528316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4" y="21153122"/>
            <a:ext cx="32644080" cy="6537960"/>
          </a:xfrm>
        </p:spPr>
        <p:txBody>
          <a:bodyPr anchor="t"/>
          <a:lstStyle>
            <a:lvl1pPr algn="l">
              <a:defRPr sz="15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4" y="13952225"/>
            <a:ext cx="32644080" cy="7200898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28654" indent="0">
              <a:buNone/>
              <a:defRPr sz="7166">
                <a:solidFill>
                  <a:schemeClr val="tx1">
                    <a:tint val="75000"/>
                  </a:schemeClr>
                </a:solidFill>
              </a:defRPr>
            </a:lvl2pPr>
            <a:lvl3pPr marL="3657308" indent="0">
              <a:buNone/>
              <a:defRPr sz="6416">
                <a:solidFill>
                  <a:schemeClr val="tx1">
                    <a:tint val="75000"/>
                  </a:schemeClr>
                </a:solidFill>
              </a:defRPr>
            </a:lvl3pPr>
            <a:lvl4pPr marL="5485961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4pPr>
            <a:lvl5pPr marL="7314614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5pPr>
            <a:lvl6pPr marL="9143268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6pPr>
            <a:lvl7pPr marL="10971922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7pPr>
            <a:lvl8pPr marL="12800576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8pPr>
            <a:lvl9pPr marL="14629230" indent="0">
              <a:buNone/>
              <a:defRPr sz="55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680963"/>
            <a:ext cx="16962120" cy="21724622"/>
          </a:xfrm>
        </p:spPr>
        <p:txBody>
          <a:bodyPr/>
          <a:lstStyle>
            <a:lvl1pPr>
              <a:defRPr sz="11165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680963"/>
            <a:ext cx="16962120" cy="21724622"/>
          </a:xfrm>
        </p:spPr>
        <p:txBody>
          <a:bodyPr/>
          <a:lstStyle>
            <a:lvl1pPr>
              <a:defRPr sz="11165"/>
            </a:lvl1pPr>
            <a:lvl2pPr>
              <a:defRPr sz="9583"/>
            </a:lvl2pPr>
            <a:lvl3pPr>
              <a:defRPr sz="8000"/>
            </a:lvl3pPr>
            <a:lvl4pPr>
              <a:defRPr sz="7166"/>
            </a:lvl4pPr>
            <a:lvl5pPr>
              <a:defRPr sz="7166"/>
            </a:lvl5pPr>
            <a:lvl6pPr>
              <a:defRPr sz="7166"/>
            </a:lvl6pPr>
            <a:lvl7pPr>
              <a:defRPr sz="7166"/>
            </a:lvl7pPr>
            <a:lvl8pPr>
              <a:defRPr sz="7166"/>
            </a:lvl8pPr>
            <a:lvl9pPr>
              <a:defRPr sz="7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3" y="7368542"/>
            <a:ext cx="16968789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54" indent="0">
              <a:buNone/>
              <a:defRPr sz="8000" b="1"/>
            </a:lvl2pPr>
            <a:lvl3pPr marL="3657308" indent="0">
              <a:buNone/>
              <a:defRPr sz="7166" b="1"/>
            </a:lvl3pPr>
            <a:lvl4pPr marL="5485961" indent="0">
              <a:buNone/>
              <a:defRPr sz="6416" b="1"/>
            </a:lvl4pPr>
            <a:lvl5pPr marL="7314614" indent="0">
              <a:buNone/>
              <a:defRPr sz="6416" b="1"/>
            </a:lvl5pPr>
            <a:lvl6pPr marL="9143268" indent="0">
              <a:buNone/>
              <a:defRPr sz="6416" b="1"/>
            </a:lvl6pPr>
            <a:lvl7pPr marL="10971922" indent="0">
              <a:buNone/>
              <a:defRPr sz="6416" b="1"/>
            </a:lvl7pPr>
            <a:lvl8pPr marL="12800576" indent="0">
              <a:buNone/>
              <a:defRPr sz="6416" b="1"/>
            </a:lvl8pPr>
            <a:lvl9pPr marL="14629230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3" y="10439400"/>
            <a:ext cx="16968789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7368542"/>
            <a:ext cx="16975455" cy="3070858"/>
          </a:xfrm>
        </p:spPr>
        <p:txBody>
          <a:bodyPr anchor="b"/>
          <a:lstStyle>
            <a:lvl1pPr marL="0" indent="0">
              <a:buNone/>
              <a:defRPr sz="9583" b="1"/>
            </a:lvl1pPr>
            <a:lvl2pPr marL="1828654" indent="0">
              <a:buNone/>
              <a:defRPr sz="8000" b="1"/>
            </a:lvl2pPr>
            <a:lvl3pPr marL="3657308" indent="0">
              <a:buNone/>
              <a:defRPr sz="7166" b="1"/>
            </a:lvl3pPr>
            <a:lvl4pPr marL="5485961" indent="0">
              <a:buNone/>
              <a:defRPr sz="6416" b="1"/>
            </a:lvl4pPr>
            <a:lvl5pPr marL="7314614" indent="0">
              <a:buNone/>
              <a:defRPr sz="6416" b="1"/>
            </a:lvl5pPr>
            <a:lvl6pPr marL="9143268" indent="0">
              <a:buNone/>
              <a:defRPr sz="6416" b="1"/>
            </a:lvl6pPr>
            <a:lvl7pPr marL="10971922" indent="0">
              <a:buNone/>
              <a:defRPr sz="6416" b="1"/>
            </a:lvl7pPr>
            <a:lvl8pPr marL="12800576" indent="0">
              <a:buNone/>
              <a:defRPr sz="6416" b="1"/>
            </a:lvl8pPr>
            <a:lvl9pPr marL="14629230" indent="0">
              <a:buNone/>
              <a:defRPr sz="64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10439400"/>
            <a:ext cx="16975455" cy="18966182"/>
          </a:xfrm>
        </p:spPr>
        <p:txBody>
          <a:bodyPr/>
          <a:lstStyle>
            <a:lvl1pPr>
              <a:defRPr sz="9583"/>
            </a:lvl1pPr>
            <a:lvl2pPr>
              <a:defRPr sz="8000"/>
            </a:lvl2pPr>
            <a:lvl3pPr>
              <a:defRPr sz="7166"/>
            </a:lvl3pPr>
            <a:lvl4pPr>
              <a:defRPr sz="6416"/>
            </a:lvl4pPr>
            <a:lvl5pPr>
              <a:defRPr sz="6416"/>
            </a:lvl5pPr>
            <a:lvl6pPr>
              <a:defRPr sz="6416"/>
            </a:lvl6pPr>
            <a:lvl7pPr>
              <a:defRPr sz="6416"/>
            </a:lvl7pPr>
            <a:lvl8pPr>
              <a:defRPr sz="6416"/>
            </a:lvl8pPr>
            <a:lvl9pPr>
              <a:defRPr sz="6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310640"/>
            <a:ext cx="12634914" cy="5577840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310643"/>
            <a:ext cx="21469350" cy="28094942"/>
          </a:xfrm>
        </p:spPr>
        <p:txBody>
          <a:bodyPr/>
          <a:lstStyle>
            <a:lvl1pPr>
              <a:defRPr sz="12833"/>
            </a:lvl1pPr>
            <a:lvl2pPr>
              <a:defRPr sz="11165"/>
            </a:lvl2pPr>
            <a:lvl3pPr>
              <a:defRPr sz="9583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888483"/>
            <a:ext cx="12634914" cy="22517102"/>
          </a:xfrm>
        </p:spPr>
        <p:txBody>
          <a:bodyPr/>
          <a:lstStyle>
            <a:lvl1pPr marL="0" indent="0">
              <a:buNone/>
              <a:defRPr sz="5583"/>
            </a:lvl1pPr>
            <a:lvl2pPr marL="1828654" indent="0">
              <a:buNone/>
              <a:defRPr sz="4833"/>
            </a:lvl2pPr>
            <a:lvl3pPr marL="3657308" indent="0">
              <a:buNone/>
              <a:defRPr sz="4000"/>
            </a:lvl3pPr>
            <a:lvl4pPr marL="5485961" indent="0">
              <a:buNone/>
              <a:defRPr sz="3583"/>
            </a:lvl4pPr>
            <a:lvl5pPr marL="7314614" indent="0">
              <a:buNone/>
              <a:defRPr sz="3583"/>
            </a:lvl5pPr>
            <a:lvl6pPr marL="9143268" indent="0">
              <a:buNone/>
              <a:defRPr sz="3583"/>
            </a:lvl6pPr>
            <a:lvl7pPr marL="10971922" indent="0">
              <a:buNone/>
              <a:defRPr sz="3583"/>
            </a:lvl7pPr>
            <a:lvl8pPr marL="12800576" indent="0">
              <a:buNone/>
              <a:defRPr sz="3583"/>
            </a:lvl8pPr>
            <a:lvl9pPr marL="14629230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09" y="23042880"/>
            <a:ext cx="23042880" cy="272034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09" y="2941320"/>
            <a:ext cx="23042880" cy="19751040"/>
          </a:xfrm>
        </p:spPr>
        <p:txBody>
          <a:bodyPr/>
          <a:lstStyle>
            <a:lvl1pPr marL="0" indent="0">
              <a:buNone/>
              <a:defRPr sz="12833"/>
            </a:lvl1pPr>
            <a:lvl2pPr marL="1828654" indent="0">
              <a:buNone/>
              <a:defRPr sz="11165"/>
            </a:lvl2pPr>
            <a:lvl3pPr marL="3657308" indent="0">
              <a:buNone/>
              <a:defRPr sz="9583"/>
            </a:lvl3pPr>
            <a:lvl4pPr marL="5485961" indent="0">
              <a:buNone/>
              <a:defRPr sz="8000"/>
            </a:lvl4pPr>
            <a:lvl5pPr marL="7314614" indent="0">
              <a:buNone/>
              <a:defRPr sz="8000"/>
            </a:lvl5pPr>
            <a:lvl6pPr marL="9143268" indent="0">
              <a:buNone/>
              <a:defRPr sz="8000"/>
            </a:lvl6pPr>
            <a:lvl7pPr marL="10971922" indent="0">
              <a:buNone/>
              <a:defRPr sz="8000"/>
            </a:lvl7pPr>
            <a:lvl8pPr marL="12800576" indent="0">
              <a:buNone/>
              <a:defRPr sz="8000"/>
            </a:lvl8pPr>
            <a:lvl9pPr marL="14629230" indent="0">
              <a:buNone/>
              <a:defRPr sz="8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09" y="25763222"/>
            <a:ext cx="23042880" cy="3863338"/>
          </a:xfrm>
        </p:spPr>
        <p:txBody>
          <a:bodyPr/>
          <a:lstStyle>
            <a:lvl1pPr marL="0" indent="0">
              <a:buNone/>
              <a:defRPr sz="5583"/>
            </a:lvl1pPr>
            <a:lvl2pPr marL="1828654" indent="0">
              <a:buNone/>
              <a:defRPr sz="4833"/>
            </a:lvl2pPr>
            <a:lvl3pPr marL="3657308" indent="0">
              <a:buNone/>
              <a:defRPr sz="4000"/>
            </a:lvl3pPr>
            <a:lvl4pPr marL="5485961" indent="0">
              <a:buNone/>
              <a:defRPr sz="3583"/>
            </a:lvl4pPr>
            <a:lvl5pPr marL="7314614" indent="0">
              <a:buNone/>
              <a:defRPr sz="3583"/>
            </a:lvl5pPr>
            <a:lvl6pPr marL="9143268" indent="0">
              <a:buNone/>
              <a:defRPr sz="3583"/>
            </a:lvl6pPr>
            <a:lvl7pPr marL="10971922" indent="0">
              <a:buNone/>
              <a:defRPr sz="3583"/>
            </a:lvl7pPr>
            <a:lvl8pPr marL="12800576" indent="0">
              <a:buNone/>
              <a:defRPr sz="3583"/>
            </a:lvl8pPr>
            <a:lvl9pPr marL="14629230" indent="0">
              <a:buNone/>
              <a:defRPr sz="3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318262"/>
            <a:ext cx="3456432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680963"/>
            <a:ext cx="3456432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30510482"/>
            <a:ext cx="896112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70C3-9823-4F32-9916-D6FB30F96871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30510482"/>
            <a:ext cx="1216152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30510482"/>
            <a:ext cx="896112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8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1C9FB-71BF-40C4-9C34-22FADF50BE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308" rtl="0" eaLnBrk="1" latinLnBrk="0" hangingPunct="1">
        <a:spcBef>
          <a:spcPct val="0"/>
        </a:spcBef>
        <a:buNone/>
        <a:defRPr sz="17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490" indent="-1371490" algn="l" defTabSz="3657308" rtl="0" eaLnBrk="1" latinLnBrk="0" hangingPunct="1">
        <a:spcBef>
          <a:spcPct val="20000"/>
        </a:spcBef>
        <a:buFont typeface="Arial" pitchFamily="34" charset="0"/>
        <a:buChar char="•"/>
        <a:defRPr sz="1283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62" indent="-1142908" algn="l" defTabSz="3657308" rtl="0" eaLnBrk="1" latinLnBrk="0" hangingPunct="1">
        <a:spcBef>
          <a:spcPct val="20000"/>
        </a:spcBef>
        <a:buFont typeface="Arial" pitchFamily="34" charset="0"/>
        <a:buChar char="–"/>
        <a:defRPr sz="11165" kern="1200">
          <a:solidFill>
            <a:schemeClr val="tx1"/>
          </a:solidFill>
          <a:latin typeface="+mn-lt"/>
          <a:ea typeface="+mn-ea"/>
          <a:cs typeface="+mn-cs"/>
        </a:defRPr>
      </a:lvl2pPr>
      <a:lvl3pPr marL="4571634" indent="-914327" algn="l" defTabSz="3657308" rtl="0" eaLnBrk="1" latinLnBrk="0" hangingPunct="1">
        <a:spcBef>
          <a:spcPct val="20000"/>
        </a:spcBef>
        <a:buFont typeface="Arial" pitchFamily="34" charset="0"/>
        <a:buChar char="•"/>
        <a:defRPr sz="9583" kern="1200">
          <a:solidFill>
            <a:schemeClr val="tx1"/>
          </a:solidFill>
          <a:latin typeface="+mn-lt"/>
          <a:ea typeface="+mn-ea"/>
          <a:cs typeface="+mn-cs"/>
        </a:defRPr>
      </a:lvl3pPr>
      <a:lvl4pPr marL="6400288" indent="-914327" algn="l" defTabSz="3657308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8942" indent="-914327" algn="l" defTabSz="3657308" rtl="0" eaLnBrk="1" latinLnBrk="0" hangingPunct="1">
        <a:spcBef>
          <a:spcPct val="20000"/>
        </a:spcBef>
        <a:buFont typeface="Arial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596" indent="-914327" algn="l" defTabSz="3657308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50" indent="-914327" algn="l" defTabSz="3657308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4902" indent="-914327" algn="l" defTabSz="3657308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3557" indent="-914327" algn="l" defTabSz="3657308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1pPr>
      <a:lvl2pPr marL="1828654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2pPr>
      <a:lvl3pPr marL="3657308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3pPr>
      <a:lvl4pPr marL="5485961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4pPr>
      <a:lvl5pPr marL="7314614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5pPr>
      <a:lvl6pPr marL="9143268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6pPr>
      <a:lvl7pPr marL="10971922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7pPr>
      <a:lvl8pPr marL="12800576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8pPr>
      <a:lvl9pPr marL="14629230" algn="l" defTabSz="3657308" rtl="0" eaLnBrk="1" latinLnBrk="0" hangingPunct="1">
        <a:defRPr sz="7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1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6B5EA9-B3F4-CBFD-9A3B-FE116CDE9CF8}"/>
              </a:ext>
            </a:extLst>
          </p:cNvPr>
          <p:cNvSpPr>
            <a:spLocks/>
          </p:cNvSpPr>
          <p:nvPr/>
        </p:nvSpPr>
        <p:spPr>
          <a:xfrm>
            <a:off x="-115329" y="0"/>
            <a:ext cx="38635458" cy="3629043"/>
          </a:xfrm>
          <a:prstGeom prst="rect">
            <a:avLst/>
          </a:prstGeom>
          <a:solidFill>
            <a:srgbClr val="50121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8616656" y="804007"/>
            <a:ext cx="20586386" cy="236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6024" tIns="38004" rIns="76024" bIns="38004" anchor="t">
            <a:spAutoFit/>
          </a:bodyPr>
          <a:lstStyle/>
          <a:p>
            <a:pPr algn="ctr" defTabSz="3200144">
              <a:spcBef>
                <a:spcPct val="50000"/>
              </a:spcBef>
            </a:pPr>
            <a:r>
              <a:rPr lang="en-US" sz="525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Real-Time Anomaly Detection in Network Traffic Using Machine Learning</a:t>
            </a:r>
          </a:p>
          <a:p>
            <a:pPr algn="ctr" defTabSz="3200144">
              <a:spcBef>
                <a:spcPct val="50000"/>
              </a:spcBef>
            </a:pPr>
            <a:endParaRPr lang="en-US" sz="729" u="sng" dirty="0"/>
          </a:p>
          <a:p>
            <a:pPr algn="ctr"/>
            <a:r>
              <a:rPr lang="en-US" sz="2800" i="1" dirty="0">
                <a:solidFill>
                  <a:schemeClr val="bg2"/>
                </a:solidFill>
              </a:rPr>
              <a:t>Name of Presenters:  Kiruthika Ramadoss &amp; Hinduja Cheela</a:t>
            </a:r>
            <a:endParaRPr lang="en-US" sz="2800" i="1" dirty="0">
              <a:solidFill>
                <a:schemeClr val="bg2"/>
              </a:solidFill>
              <a:ea typeface="Calibri"/>
              <a:cs typeface="Calibri"/>
            </a:endParaRPr>
          </a:p>
          <a:p>
            <a:pPr algn="ctr"/>
            <a:r>
              <a:rPr lang="en-US" sz="2800" i="1" dirty="0">
                <a:solidFill>
                  <a:schemeClr val="bg2"/>
                </a:solidFill>
              </a:rPr>
              <a:t>Degree and program (of presenters):  M.S. in Data Analytics and Information Systems</a:t>
            </a:r>
            <a:endParaRPr lang="en-US" sz="2800" i="1" dirty="0">
              <a:solidFill>
                <a:schemeClr val="bg2"/>
              </a:solidFill>
              <a:ea typeface="Calibri"/>
              <a:cs typeface="Calibri"/>
            </a:endParaRPr>
          </a:p>
          <a:p>
            <a:pPr algn="ctr" eaLnBrk="0" hangingPunct="0"/>
            <a:endParaRPr lang="en-US" sz="2833" b="1" dirty="0">
              <a:latin typeface="Arial" charset="0"/>
            </a:endParaRPr>
          </a:p>
        </p:txBody>
      </p:sp>
      <p:pic>
        <p:nvPicPr>
          <p:cNvPr id="6" name="Picture 5" descr="A star on a black background&#10;&#10;Description automatically generated">
            <a:extLst>
              <a:ext uri="{FF2B5EF4-FFF2-40B4-BE49-F238E27FC236}">
                <a16:creationId xmlns:a16="http://schemas.microsoft.com/office/drawing/2014/main" id="{055F93B9-8ADB-A493-1905-03F41D23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4" b="17266"/>
          <a:stretch/>
        </p:blipFill>
        <p:spPr>
          <a:xfrm>
            <a:off x="-21155" y="1121103"/>
            <a:ext cx="8743987" cy="1798304"/>
          </a:xfrm>
          <a:prstGeom prst="rect">
            <a:avLst/>
          </a:prstGeom>
          <a:solidFill>
            <a:srgbClr val="501214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48270-32C3-0BB9-7603-85BA6587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1" y="4123948"/>
            <a:ext cx="11910358" cy="10299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3DCF7-7E0C-7F27-32DB-F7102EA70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5" y="14616329"/>
            <a:ext cx="11852693" cy="80419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B913C5-ED3D-E70D-8E9D-35648ABFE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42" y="22909077"/>
            <a:ext cx="11834397" cy="9674050"/>
          </a:xfrm>
          <a:prstGeom prst="rect">
            <a:avLst/>
          </a:prstGeom>
        </p:spPr>
      </p:pic>
      <p:pic>
        <p:nvPicPr>
          <p:cNvPr id="8" name="Picture 7" descr="A graph of a number of probabilities&#10;&#10;AI-generated content may be incorrect.">
            <a:extLst>
              <a:ext uri="{FF2B5EF4-FFF2-40B4-BE49-F238E27FC236}">
                <a16:creationId xmlns:a16="http://schemas.microsoft.com/office/drawing/2014/main" id="{5447C4DD-3ECA-7933-D7C7-9AE7C5ABF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0664" y="13774201"/>
            <a:ext cx="7866532" cy="6805319"/>
          </a:xfrm>
          <a:prstGeom prst="rect">
            <a:avLst/>
          </a:prstGeom>
        </p:spPr>
      </p:pic>
      <p:pic>
        <p:nvPicPr>
          <p:cNvPr id="10" name="Picture 9" descr="A diagram of a red and blue dot&#10;&#10;AI-generated content may be incorrect.">
            <a:extLst>
              <a:ext uri="{FF2B5EF4-FFF2-40B4-BE49-F238E27FC236}">
                <a16:creationId xmlns:a16="http://schemas.microsoft.com/office/drawing/2014/main" id="{9E3BDA5D-F6F6-9AE0-A912-3E5F73048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863" y="13807780"/>
            <a:ext cx="7957954" cy="6795812"/>
          </a:xfrm>
          <a:prstGeom prst="rect">
            <a:avLst/>
          </a:prstGeom>
        </p:spPr>
      </p:pic>
      <p:pic>
        <p:nvPicPr>
          <p:cNvPr id="4" name="Picture 3" descr="A graph of a number of blue and orange bars&#10;&#10;AI-generated content may be incorrect.">
            <a:extLst>
              <a:ext uri="{FF2B5EF4-FFF2-40B4-BE49-F238E27FC236}">
                <a16:creationId xmlns:a16="http://schemas.microsoft.com/office/drawing/2014/main" id="{020C32CF-ECDD-D58F-3018-5DAB8EE96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0859" y="27169153"/>
            <a:ext cx="6783497" cy="5266307"/>
          </a:xfrm>
          <a:prstGeom prst="rect">
            <a:avLst/>
          </a:prstGeom>
        </p:spPr>
      </p:pic>
      <p:pic>
        <p:nvPicPr>
          <p:cNvPr id="11" name="Picture 10" descr="A graph with orange and blue bars&#10;&#10;AI-generated content may be incorrect.">
            <a:extLst>
              <a:ext uri="{FF2B5EF4-FFF2-40B4-BE49-F238E27FC236}">
                <a16:creationId xmlns:a16="http://schemas.microsoft.com/office/drawing/2014/main" id="{C278AD27-E64B-5F3D-6569-AD627855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12534" y="27233362"/>
            <a:ext cx="6774970" cy="5247256"/>
          </a:xfrm>
          <a:prstGeom prst="rect">
            <a:avLst/>
          </a:prstGeom>
        </p:spPr>
      </p:pic>
      <p:pic>
        <p:nvPicPr>
          <p:cNvPr id="14" name="Picture 13" descr="A green and pink pie chart&#10;&#10;AI-generated content may be incorrect.">
            <a:extLst>
              <a:ext uri="{FF2B5EF4-FFF2-40B4-BE49-F238E27FC236}">
                <a16:creationId xmlns:a16="http://schemas.microsoft.com/office/drawing/2014/main" id="{14D68940-7F8D-AA5D-DD95-6236E95F07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01613" y="21072496"/>
            <a:ext cx="6842646" cy="5525983"/>
          </a:xfrm>
          <a:prstGeom prst="rect">
            <a:avLst/>
          </a:prstGeom>
        </p:spPr>
      </p:pic>
      <p:pic>
        <p:nvPicPr>
          <p:cNvPr id="19" name="Picture 18" descr="A green squares with white text&#10;&#10;AI-generated content may be incorrect.">
            <a:extLst>
              <a:ext uri="{FF2B5EF4-FFF2-40B4-BE49-F238E27FC236}">
                <a16:creationId xmlns:a16="http://schemas.microsoft.com/office/drawing/2014/main" id="{D98ECB77-EA54-AF8A-224A-F4E35B2A3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8989" y="21116360"/>
            <a:ext cx="6289573" cy="5553558"/>
          </a:xfrm>
          <a:prstGeom prst="rect">
            <a:avLst/>
          </a:prstGeom>
        </p:spPr>
      </p:pic>
      <p:pic>
        <p:nvPicPr>
          <p:cNvPr id="22" name="Picture 21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73545C6C-BC26-A958-DD8E-D4F90C9702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55112" y="4095900"/>
            <a:ext cx="12598117" cy="9391582"/>
          </a:xfrm>
          <a:prstGeom prst="rect">
            <a:avLst/>
          </a:prstGeom>
        </p:spPr>
      </p:pic>
      <p:pic>
        <p:nvPicPr>
          <p:cNvPr id="12" name="Picture 11" descr="A star on a black background&#10;&#10;Description automatically generated">
            <a:extLst>
              <a:ext uri="{FF2B5EF4-FFF2-40B4-BE49-F238E27FC236}">
                <a16:creationId xmlns:a16="http://schemas.microsoft.com/office/drawing/2014/main" id="{3B647D77-F723-AC46-45F6-79A8478AE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4" b="17266"/>
          <a:stretch/>
        </p:blipFill>
        <p:spPr>
          <a:xfrm>
            <a:off x="29594892" y="1121103"/>
            <a:ext cx="8743987" cy="1798304"/>
          </a:xfrm>
          <a:prstGeom prst="rect">
            <a:avLst/>
          </a:prstGeom>
        </p:spPr>
      </p:pic>
      <p:pic>
        <p:nvPicPr>
          <p:cNvPr id="2" name="Picture 1" descr="A white text with red text&#10;&#10;AI-generated content may be incorrect.">
            <a:extLst>
              <a:ext uri="{FF2B5EF4-FFF2-40B4-BE49-F238E27FC236}">
                <a16:creationId xmlns:a16="http://schemas.microsoft.com/office/drawing/2014/main" id="{C01AEC02-A47F-7262-C71A-2326BF83DE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37463" y="4273512"/>
            <a:ext cx="12096604" cy="8951127"/>
          </a:xfrm>
          <a:prstGeom prst="rect">
            <a:avLst/>
          </a:prstGeom>
        </p:spPr>
      </p:pic>
      <p:pic>
        <p:nvPicPr>
          <p:cNvPr id="16" name="Picture 15" descr="A white text with red text&#10;&#10;AI-generated content may be incorrect.">
            <a:extLst>
              <a:ext uri="{FF2B5EF4-FFF2-40B4-BE49-F238E27FC236}">
                <a16:creationId xmlns:a16="http://schemas.microsoft.com/office/drawing/2014/main" id="{B8BF68CB-DA0B-003B-D33E-EC565501BF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659597" y="13509266"/>
            <a:ext cx="9387719" cy="9016726"/>
          </a:xfrm>
          <a:prstGeom prst="rect">
            <a:avLst/>
          </a:prstGeom>
        </p:spPr>
      </p:pic>
      <p:pic>
        <p:nvPicPr>
          <p:cNvPr id="17" name="Picture 16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808754DD-D971-7EC0-D419-125974B770D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318990" y="22910108"/>
            <a:ext cx="11716502" cy="9736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21C0D033C486438B8F575117BBF065" ma:contentTypeVersion="10" ma:contentTypeDescription="Create a new document." ma:contentTypeScope="" ma:versionID="954b18ad373250d3454e2a8bbac1856c">
  <xsd:schema xmlns:xsd="http://www.w3.org/2001/XMLSchema" xmlns:xs="http://www.w3.org/2001/XMLSchema" xmlns:p="http://schemas.microsoft.com/office/2006/metadata/properties" xmlns:ns3="dc9d8e2b-293e-4fb6-b22d-22ad7312fa61" targetNamespace="http://schemas.microsoft.com/office/2006/metadata/properties" ma:root="true" ma:fieldsID="ca4c06d74accab56b2e6d29c963d1aad" ns3:_="">
    <xsd:import namespace="dc9d8e2b-293e-4fb6-b22d-22ad7312fa6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d8e2b-293e-4fb6-b22d-22ad7312fa6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9d8e2b-293e-4fb6-b22d-22ad7312fa61" xsi:nil="true"/>
  </documentManagement>
</p:properties>
</file>

<file path=customXml/itemProps1.xml><?xml version="1.0" encoding="utf-8"?>
<ds:datastoreItem xmlns:ds="http://schemas.openxmlformats.org/officeDocument/2006/customXml" ds:itemID="{8C2EE32B-77C5-49C6-8F60-D665B12ED6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1A0A1-471A-4AB7-ACDF-B9B8024091F7}">
  <ds:schemaRefs>
    <ds:schemaRef ds:uri="dc9d8e2b-293e-4fb6-b22d-22ad7312fa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88A1C6-E9DE-482A-B5D0-EB6400972847}">
  <ds:schemaRefs>
    <ds:schemaRef ds:uri="dc9d8e2b-293e-4fb6-b22d-22ad7312fa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 Peterson</dc:creator>
  <cp:lastModifiedBy>Ramadoss, Kiruthika</cp:lastModifiedBy>
  <cp:revision>369</cp:revision>
  <cp:lastPrinted>2024-01-25T21:39:08Z</cp:lastPrinted>
  <dcterms:created xsi:type="dcterms:W3CDTF">2011-07-28T19:17:36Z</dcterms:created>
  <dcterms:modified xsi:type="dcterms:W3CDTF">2025-04-11T00:36:41Z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0x0101006921C0D033C486438B8F575117BBF065</vt:lpwstr>
  </property>
</Properties>
</file>