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3BE3-0F20-224F-BC2B-9F052620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93" y="1663314"/>
            <a:ext cx="10561614" cy="2725806"/>
          </a:xfrm>
        </p:spPr>
        <p:txBody>
          <a:bodyPr/>
          <a:lstStyle/>
          <a:p>
            <a:r>
              <a:rPr lang="en-IN" sz="8000">
                <a:latin typeface="Calibri" panose="020F0502020204030204" pitchFamily="34" charset="0"/>
              </a:rPr>
              <a:t>Online Survey system</a:t>
            </a:r>
            <a:endParaRPr lang="en-US" sz="800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45ABD-1120-1D44-B704-47FFC305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9615" y="4652596"/>
            <a:ext cx="3004040" cy="1721827"/>
          </a:xfrm>
        </p:spPr>
        <p:txBody>
          <a:bodyPr>
            <a:noAutofit/>
          </a:bodyPr>
          <a:lstStyle/>
          <a:p>
            <a:r>
              <a:rPr lang="en-IN" sz="2800">
                <a:latin typeface="Calibri" panose="020F0502020204030204" pitchFamily="34" charset="0"/>
              </a:rPr>
              <a:t>By,</a:t>
            </a:r>
          </a:p>
          <a:p>
            <a:r>
              <a:rPr lang="en-IN" sz="2800">
                <a:latin typeface="Calibri" panose="020F0502020204030204" pitchFamily="34" charset="0"/>
              </a:rPr>
              <a:t>KIRUTHIKA S</a:t>
            </a:r>
            <a:endParaRPr lang="en-US" sz="2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5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6287-0EF3-C940-9C86-3C3597AE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Display survey module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334C43-9FB7-A345-BA47-71576F5C4A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093975"/>
            <a:ext cx="5183797" cy="36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D47D-0287-9647-A9EE-33C04893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3F39-F469-274A-BF76-FF816ACE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66" y="2121408"/>
            <a:ext cx="10058400" cy="4050792"/>
          </a:xfrm>
        </p:spPr>
        <p:txBody>
          <a:bodyPr/>
          <a:lstStyle/>
          <a:p>
            <a:r>
              <a:rPr lang="en-IN"/>
              <a:t>Online Survey System Project in Java is an excellent software to conduct online survey with minimized economy. </a:t>
            </a:r>
          </a:p>
          <a:p>
            <a:r>
              <a:rPr lang="en-IN"/>
              <a:t>The result of this project will be accurate and totally error free. </a:t>
            </a:r>
          </a:p>
          <a:p>
            <a:r>
              <a:rPr lang="en-IN"/>
              <a:t>With this system, the whole survey process can be conducted secretly by hiding the identities of the people surveyed. </a:t>
            </a:r>
          </a:p>
          <a:p>
            <a:r>
              <a:rPr lang="en-IN"/>
              <a:t>The growing use of internet and computers confirms the good scopes of project. </a:t>
            </a:r>
          </a:p>
          <a:p>
            <a:r>
              <a:rPr lang="en-IN"/>
              <a:t>This project helps in lots of fields for taking surveys about a topics what people thinking about or if they have an issues they can express through the surveys.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9744-BD36-9340-8203-54E9F2C2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31" y="1051941"/>
            <a:ext cx="6110537" cy="4754118"/>
          </a:xfrm>
        </p:spPr>
        <p:txBody>
          <a:bodyPr>
            <a:normAutofit/>
          </a:bodyPr>
          <a:lstStyle/>
          <a:p>
            <a:r>
              <a:rPr lang="en-IN" sz="9600"/>
              <a:t>Thank you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8599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E56-60AD-6E45-B3A3-2731EE01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4EDE-9691-E949-BF29-6CEA2402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>
                <a:latin typeface="Calibri" panose="020F0502020204030204" pitchFamily="34" charset="0"/>
              </a:rPr>
              <a:t>Introduction</a:t>
            </a:r>
          </a:p>
          <a:p>
            <a:r>
              <a:rPr lang="en-IN" sz="3200">
                <a:latin typeface="Calibri" panose="020F0502020204030204" pitchFamily="34" charset="0"/>
              </a:rPr>
              <a:t>Objective</a:t>
            </a:r>
          </a:p>
          <a:p>
            <a:r>
              <a:rPr lang="en-IN" sz="3200">
                <a:latin typeface="Calibri" panose="020F0502020204030204" pitchFamily="34" charset="0"/>
              </a:rPr>
              <a:t>Requirements</a:t>
            </a:r>
          </a:p>
          <a:p>
            <a:r>
              <a:rPr lang="en-IN" sz="3200">
                <a:latin typeface="Calibri" panose="020F0502020204030204" pitchFamily="34" charset="0"/>
              </a:rPr>
              <a:t>Modules
Output
Conclusion</a:t>
            </a:r>
            <a:endParaRPr lang="en-US" sz="3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7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5ACC-27B7-F848-8C24-64B3A31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18D0-AAE1-6B44-8669-BBFFD9BF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Online Survey System Project is developed in Java programming language to facilitate online survey. </a:t>
            </a:r>
          </a:p>
          <a:p>
            <a:r>
              <a:rPr lang="en-IN"/>
              <a:t>The main aim of the project is to form a platform to collect the viewpoints of related people about a particular survey topic. </a:t>
            </a:r>
          </a:p>
          <a:p>
            <a:r>
              <a:rPr lang="en-IN"/>
              <a:t>It can also be implemented in any organizations or college for carrying out survey of any kind. </a:t>
            </a:r>
          </a:p>
          <a:p>
            <a:r>
              <a:rPr lang="en-IN"/>
              <a:t>This project helps in lots of fields for taking surveys about a topics what people thinking about or if they have an issues they can express through the surveys.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368-5C3D-EF43-9767-F3DF0CD4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2CC0-8CEF-684E-BCB1-938E9A28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Online Survey System is easy and comfortable to use. </a:t>
            </a:r>
          </a:p>
          <a:p>
            <a:r>
              <a:rPr lang="en-IN"/>
              <a:t>In this application, the answers of the participants are collected and organise in a database. </a:t>
            </a:r>
          </a:p>
          <a:p>
            <a:r>
              <a:rPr lang="en-IN"/>
              <a:t>The system is designed in such a way that it automatically adds the votes to each alternative and after the deadline of survey it displays the result. </a:t>
            </a:r>
          </a:p>
          <a:p>
            <a:r>
              <a:rPr lang="en-IN"/>
              <a:t>All the activities in the project are controlled by admin of the survey.   </a:t>
            </a:r>
          </a:p>
          <a:p>
            <a:r>
              <a:rPr lang="en-IN"/>
              <a:t>The implementation of project avoids the programs such as meetings, conferences etc. to take any decision or research. </a:t>
            </a:r>
          </a:p>
          <a:p>
            <a:r>
              <a:rPr lang="en-IN"/>
              <a:t>With the help of this online system, one can easily forward his/her ideas and viewpoints to the officials.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EC1B-20BD-D84E-A56F-D4A456C7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216577" cy="1124418"/>
          </a:xfrm>
        </p:spPr>
        <p:txBody>
          <a:bodyPr/>
          <a:lstStyle/>
          <a:p>
            <a:r>
              <a:rPr lang="en-IN"/>
              <a:t>System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BDC9-D0C9-ED48-8645-DD6FDB06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678"/>
            <a:ext cx="10058400" cy="459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SYSTEM REQUIREMENTS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 - Windows 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Platform - Eclipse IDE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Language  - Core Java 8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Database - </a:t>
            </a:r>
            <a:r>
              <a:rPr lang="en-US" sz="180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 SQL server, MySQL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HARDWARE REQUIREMENTS</a:t>
            </a: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SERVER-:</a:t>
            </a:r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- Intel Core Family,   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- 8 GB</a:t>
            </a:r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 Space -  500 MB or more</a:t>
            </a:r>
            <a:endParaRPr lang="en-IN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075-0AD6-284A-9458-B98A8126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363" y="759069"/>
            <a:ext cx="3982300" cy="1090980"/>
          </a:xfrm>
        </p:spPr>
        <p:txBody>
          <a:bodyPr/>
          <a:lstStyle/>
          <a:p>
            <a:r>
              <a:rPr lang="en-IN"/>
              <a:t>Modules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DF73-9897-2F45-B7F2-17170953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363" y="2261089"/>
            <a:ext cx="6711696" cy="3545498"/>
          </a:xfrm>
        </p:spPr>
        <p:txBody>
          <a:bodyPr/>
          <a:lstStyle/>
          <a:p>
            <a:r>
              <a:rPr lang="en-IN"/>
              <a:t>REGISTER  Survey
CREATE Survey</a:t>
            </a:r>
          </a:p>
          <a:p>
            <a:r>
              <a:rPr lang="en-IN"/>
              <a:t>TAKE Survey
DISPLAY All Survey
DELETE Survey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Register module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A0179-6BEF-EA44-A7ED-C8DEFE3F0F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60" y="2004968"/>
            <a:ext cx="7774720" cy="34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2ED1-DE14-D247-B70C-5C487BBE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Create survey module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8B68F4-FB43-5044-8008-2C88A670FC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72871"/>
            <a:ext cx="776196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BCA3-9A33-9D48-BABA-A7F726C1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Take Survey module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35D04C-AF53-FC40-BBF4-1AD21C6F6E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61" y="1846141"/>
            <a:ext cx="626115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94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Online Survey system</vt:lpstr>
      <vt:lpstr>Content</vt:lpstr>
      <vt:lpstr>Introduction</vt:lpstr>
      <vt:lpstr>Objective</vt:lpstr>
      <vt:lpstr>System requirements</vt:lpstr>
      <vt:lpstr>Modules</vt:lpstr>
      <vt:lpstr>Register module</vt:lpstr>
      <vt:lpstr>Create survey module</vt:lpstr>
      <vt:lpstr>Take Survey module</vt:lpstr>
      <vt:lpstr>Display survey module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Survey system</dc:title>
  <dc:creator>Kiruthika Selvaraj</dc:creator>
  <cp:lastModifiedBy>Kiruthika Selvaraj</cp:lastModifiedBy>
  <cp:revision>2</cp:revision>
  <dcterms:created xsi:type="dcterms:W3CDTF">2021-10-10T11:57:29Z</dcterms:created>
  <dcterms:modified xsi:type="dcterms:W3CDTF">2021-10-10T12:59:27Z</dcterms:modified>
</cp:coreProperties>
</file>