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KIRUTHIKA . S</a:t>
            </a:r>
          </a:p>
          <a:p>
            <a:r>
              <a:rPr lang="en-US" sz="2400" dirty="0">
                <a:latin typeface="Times New Roman" panose="02020603050405020304" pitchFamily="18" charset="0"/>
                <a:cs typeface="Times New Roman" panose="02020603050405020304" pitchFamily="18" charset="0"/>
              </a:rPr>
              <a:t>REGISTERNO:asunm1475312214618</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 B.COM ( GENERAL )</a:t>
            </a:r>
          </a:p>
          <a:p>
            <a:r>
              <a:rPr lang="en-US" sz="2400" dirty="0">
                <a:latin typeface="Times New Roman" panose="02020603050405020304" pitchFamily="18" charset="0"/>
                <a:cs typeface="Times New Roman" panose="02020603050405020304" pitchFamily="18" charset="0"/>
              </a:rPr>
              <a:t>COLLEGE: SRI KANYAKA PARAMESWARI ARTS &amp;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pic>
        <p:nvPicPr>
          <p:cNvPr id="3" name="Picture 3">
            <a:extLst>
              <a:ext uri="{FF2B5EF4-FFF2-40B4-BE49-F238E27FC236}">
                <a16:creationId xmlns:a16="http://schemas.microsoft.com/office/drawing/2014/main" id="{2875A4D0-A0F1-3780-01DE-590296D0E5A7}"/>
              </a:ext>
            </a:extLst>
          </p:cNvPr>
          <p:cNvPicPr>
            <a:picLocks noChangeAspect="1"/>
          </p:cNvPicPr>
          <p:nvPr/>
        </p:nvPicPr>
        <p:blipFill>
          <a:blip r:embed="rId3"/>
          <a:stretch>
            <a:fillRect/>
          </a:stretch>
        </p:blipFill>
        <p:spPr>
          <a:xfrm>
            <a:off x="2385148" y="1451429"/>
            <a:ext cx="6550035"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US" sz="2400" dirty="0">
                <a:latin typeface="Times New Roman" panose="02020603050405020304"/>
              </a:rPr>
              <a:t>Dr. T. </a:t>
            </a:r>
            <a:r>
              <a:rPr lang="en-US" sz="2400" dirty="0" err="1">
                <a:latin typeface="Times New Roman" panose="02020603050405020304"/>
              </a:rPr>
              <a:t>Mekala</a:t>
            </a:r>
            <a:r>
              <a:rPr lang="en-US" sz="2400" dirty="0">
                <a:latin typeface="Times New Roman" panose="02020603050405020304"/>
              </a:rPr>
              <a:t> </a:t>
            </a:r>
            <a:endParaRPr lang="en-GB" sz="2400" dirty="0">
              <a:latin typeface="Times New Roman" panose="02020603050405020304"/>
            </a:endParaRPr>
          </a:p>
          <a:p>
            <a:r>
              <a:rPr lang="en-GB" sz="2400" dirty="0">
                <a:latin typeface="Times New Roman" panose="02020603050405020304"/>
              </a:rPr>
              <a:t>Assistant Professor</a:t>
            </a:r>
            <a:endParaRPr lang="en-US" sz="2400" dirty="0">
              <a:latin typeface="Times New Roman" panose="02020603050405020304"/>
            </a:endParaRPr>
          </a:p>
          <a:p>
            <a:r>
              <a:rPr lang="en-US" sz="2400">
                <a:latin typeface="Times New Roman" panose="02020603050405020304"/>
              </a:rPr>
              <a:t>SRI KANYAKA PARAMESWARI ARTS &amp; SCIENCE COLLEGE FOR WOMEN</a:t>
            </a:r>
            <a:endParaRPr lang="en-GB"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shankar941351@gmail.com</cp:lastModifiedBy>
  <cp:revision>32</cp:revision>
  <dcterms:created xsi:type="dcterms:W3CDTF">2024-08-21T00:32:52Z</dcterms:created>
  <dcterms:modified xsi:type="dcterms:W3CDTF">2024-08-29T16:14:17Z</dcterms:modified>
</cp:coreProperties>
</file>