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1869439"/>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 </a:t>
            </a:r>
            <a:r>
              <a:rPr dirty="0" sz="2400" lang="en-GB">
                <a:latin typeface="Times New Roman" panose="02020603050405020304" pitchFamily="18" charset="0"/>
                <a:cs typeface="Times New Roman" panose="02020603050405020304" pitchFamily="18" charset="0"/>
              </a:rPr>
              <a:t>bcm22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8</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YAKA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W</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GB">
                <a:latin typeface="Times New Roman" panose="02020603050405020304" pitchFamily="18" charset="0"/>
                <a:cs typeface="Times New Roman" panose="02020603050405020304" pitchFamily="18" charset="0"/>
              </a:rPr>
              <a:t>ARTS &amp; SCIENCE </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W</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5" name=""/>
          <p:cNvPicPr>
            <a:picLocks/>
          </p:cNvPicPr>
          <p:nvPr/>
        </p:nvPicPr>
        <p:blipFill>
          <a:blip xmlns:r="http://schemas.openxmlformats.org/officeDocument/2006/relationships" r:embed="rId1"/>
          <a:stretch>
            <a:fillRect/>
          </a:stretch>
        </p:blipFill>
        <p:spPr>
          <a:xfrm rot="0">
            <a:off x="2013302" y="1179556"/>
            <a:ext cx="7106235" cy="402579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307759" y="2644170"/>
            <a:ext cx="6102046" cy="1869439"/>
          </a:xfrm>
          <a:prstGeom prst="rect"/>
          <a:noFill/>
        </p:spPr>
        <p:txBody>
          <a:bodyPr wrap="square">
            <a:spAutoFit/>
          </a:bodyPr>
          <a:p>
            <a:r>
              <a:rPr dirty="0" sz="2400" lang="en-US" err="1">
                <a:latin typeface="Times New Roman" panose="02020603050405020304"/>
              </a:rPr>
              <a:t>D</a:t>
            </a:r>
            <a:r>
              <a:rPr dirty="0" sz="2400" lang="en-US" err="1">
                <a:latin typeface="Times New Roman" panose="02020603050405020304"/>
              </a:rPr>
              <a:t>r</a:t>
            </a:r>
            <a:r>
              <a:rPr dirty="0" sz="2400" lang="en-US" err="1">
                <a:latin typeface="Times New Roman" panose="02020603050405020304"/>
              </a:rPr>
              <a:t>.</a:t>
            </a:r>
            <a:r>
              <a:rPr dirty="0" sz="2400" lang="en-US" err="1">
                <a:latin typeface="Times New Roman" panose="02020603050405020304"/>
              </a:rPr>
              <a:t> </a:t>
            </a:r>
            <a:r>
              <a:rPr dirty="0" sz="2400" lang="en-US" err="1">
                <a:latin typeface="Times New Roman" panose="02020603050405020304"/>
              </a:rPr>
              <a:t>T</a:t>
            </a:r>
            <a:r>
              <a:rPr dirty="0" sz="2400" lang="en-US" err="1">
                <a:latin typeface="Times New Roman" panose="02020603050405020304"/>
              </a:rPr>
              <a:t>.</a:t>
            </a:r>
            <a:r>
              <a:rPr dirty="0" sz="2400" lang="en-US" err="1">
                <a:latin typeface="Times New Roman" panose="02020603050405020304"/>
              </a:rPr>
              <a:t>M</a:t>
            </a:r>
            <a:r>
              <a:rPr dirty="0" sz="2400" lang="en-US" err="1">
                <a:latin typeface="Times New Roman" panose="02020603050405020304"/>
              </a:rPr>
              <a:t>e</a:t>
            </a:r>
            <a:r>
              <a:rPr dirty="0" sz="2400" lang="en-US" err="1">
                <a:latin typeface="Times New Roman" panose="02020603050405020304"/>
              </a:rPr>
              <a:t>k</a:t>
            </a:r>
            <a:r>
              <a:rPr dirty="0" sz="2400" lang="en-US" err="1">
                <a:latin typeface="Times New Roman" panose="02020603050405020304"/>
              </a:rPr>
              <a:t>a</a:t>
            </a:r>
            <a:r>
              <a:rPr dirty="0" sz="2400" lang="en-US" err="1">
                <a:latin typeface="Times New Roman" panose="02020603050405020304"/>
              </a:rPr>
              <a:t>l</a:t>
            </a:r>
            <a:r>
              <a:rPr dirty="0" sz="2400" lang="en-US" err="1">
                <a:latin typeface="Times New Roman" panose="02020603050405020304"/>
              </a:rPr>
              <a:t>a</a:t>
            </a:r>
            <a:endParaRPr altLang="en-US" lang="zh-CN"/>
          </a:p>
          <a:p>
            <a:r>
              <a:rPr dirty="0" sz="2400" lang="en-GB">
                <a:latin typeface="Times New Roman" panose="02020603050405020304"/>
              </a:rPr>
              <a:t>Assistant Professor </a:t>
            </a:r>
          </a:p>
          <a:p>
            <a:r>
              <a:rPr altLang="en-US" dirty="0" sz="2400" lang="en-US">
                <a:latin typeface="Times New Roman" panose="02020603050405020304"/>
              </a:rPr>
              <a:t>S</a:t>
            </a:r>
            <a:r>
              <a:rPr altLang="en-US" dirty="0" sz="2400" lang="en-US">
                <a:latin typeface="Times New Roman" panose="02020603050405020304"/>
              </a:rPr>
              <a:t>r</a:t>
            </a:r>
            <a:r>
              <a:rPr altLang="en-US" dirty="0" sz="2400" lang="en-US">
                <a:latin typeface="Times New Roman" panose="02020603050405020304"/>
              </a:rPr>
              <a:t>i</a:t>
            </a:r>
            <a:r>
              <a:rPr altLang="en-US" dirty="0" sz="2400" lang="en-US">
                <a:latin typeface="Times New Roman" panose="02020603050405020304"/>
              </a:rPr>
              <a:t> </a:t>
            </a:r>
            <a:r>
              <a:rPr altLang="en-US" dirty="0" sz="2400" lang="en-US">
                <a:latin typeface="Times New Roman" panose="02020603050405020304"/>
              </a:rPr>
              <a:t>kanyaka </a:t>
            </a:r>
            <a:r>
              <a:rPr altLang="en-US" dirty="0" sz="2400" lang="en-US">
                <a:latin typeface="Times New Roman" panose="02020603050405020304"/>
              </a:rPr>
              <a:t>parameswari </a:t>
            </a:r>
            <a:r>
              <a:rPr altLang="en-US" dirty="0" sz="2400" lang="en-US">
                <a:latin typeface="Times New Roman" panose="02020603050405020304"/>
              </a:rPr>
              <a:t>arts </a:t>
            </a:r>
            <a:r>
              <a:rPr altLang="en-US" dirty="0" sz="2400" lang="en-US">
                <a:latin typeface="Times New Roman" panose="02020603050405020304"/>
              </a:rPr>
              <a:t>and </a:t>
            </a:r>
            <a:r>
              <a:rPr altLang="en-US" dirty="0" sz="2400" lang="en-US">
                <a:latin typeface="Times New Roman" panose="02020603050405020304"/>
              </a:rPr>
              <a:t>science </a:t>
            </a:r>
            <a:r>
              <a:rPr altLang="en-US" dirty="0" sz="2400" lang="en-US">
                <a:latin typeface="Times New Roman" panose="02020603050405020304"/>
              </a:rPr>
              <a:t>college </a:t>
            </a:r>
            <a:r>
              <a:rPr altLang="en-US" dirty="0" sz="2400" lang="en-US">
                <a:latin typeface="Times New Roman" panose="02020603050405020304"/>
              </a:rPr>
              <a:t>for </a:t>
            </a:r>
            <a:r>
              <a:rPr altLang="en-US" dirty="0" sz="2400" lang="en-US">
                <a:latin typeface="Times New Roman" panose="02020603050405020304"/>
              </a:rPr>
              <a:t>women </a:t>
            </a:r>
            <a:endParaRPr altLang="en-US" lang="zh-CN"/>
          </a:p>
          <a:p>
            <a:r>
              <a:rPr dirty="0" sz="2400" lang="en-US">
                <a:latin typeface="Times New Roman" panose="02020603050405020304"/>
              </a:rPr>
              <a:t>Chennai, Tamil Nadu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2024-08-20T13:32:52Z</dcterms:created>
  <dcterms:modified xsi:type="dcterms:W3CDTF">2024-08-29T06:16:19Z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c706ec80602f45929591e6927d5151d0</vt:lpwstr>
  </property>
</Properties>
</file>