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R.kiruthika</a:t>
            </a:r>
            <a:endParaRPr lang="en-US" sz="2400" dirty="0"/>
          </a:p>
          <a:p>
            <a:r>
              <a:rPr lang="en-US" sz="2400" dirty="0"/>
              <a:t>REGISTER NO: 312220253</a:t>
            </a:r>
          </a:p>
          <a:p>
            <a:r>
              <a:rPr lang="en-US" sz="2400" dirty="0" err="1"/>
              <a:t>DEPARTMENT:commerce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err="1"/>
              <a:t>jeppiaar</a:t>
            </a:r>
            <a:r>
              <a:rPr lang="en-US" sz="2400" dirty="0"/>
              <a:t> college of arts and science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80F557-61AE-58ED-E9DD-966DE7700B28}"/>
              </a:ext>
            </a:extLst>
          </p:cNvPr>
          <p:cNvSpPr txBox="1"/>
          <p:nvPr/>
        </p:nvSpPr>
        <p:spPr>
          <a:xfrm>
            <a:off x="739775" y="1582340"/>
            <a:ext cx="785430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Modeling in employee performance analysis involves using statistical, machine learning, or other analytical techniques to identify relationships, trends, and patterns in data related to employee performance.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Regression Models</a:t>
            </a:r>
          </a:p>
          <a:p>
            <a:pPr marL="342900" indent="-342900">
              <a:buAutoNum type="arabicPeriod"/>
            </a:pPr>
            <a:r>
              <a:rPr lang="en-US" b="1" dirty="0"/>
              <a:t>Clustering Models</a:t>
            </a:r>
          </a:p>
          <a:p>
            <a:pPr marL="342900" indent="-342900">
              <a:buAutoNum type="arabicPeriod"/>
            </a:pPr>
            <a:r>
              <a:rPr lang="en-US" b="1" dirty="0"/>
              <a:t>Decision Tree</a:t>
            </a:r>
          </a:p>
          <a:p>
            <a:pPr marL="342900" indent="-342900">
              <a:buAutoNum type="arabicPeriod"/>
            </a:pPr>
            <a:r>
              <a:rPr lang="en-US" b="1" dirty="0"/>
              <a:t>Random Forest</a:t>
            </a:r>
          </a:p>
          <a:p>
            <a:pPr marL="342900" indent="-342900">
              <a:buAutoNum type="arabicPeriod"/>
            </a:pPr>
            <a:r>
              <a:rPr lang="en-US" b="1" dirty="0"/>
              <a:t>Neural Networks</a:t>
            </a:r>
          </a:p>
          <a:p>
            <a:pPr marL="342900" indent="-342900">
              <a:buAutoNum type="arabicPeriod"/>
            </a:pPr>
            <a:r>
              <a:rPr lang="en-US" b="1" dirty="0"/>
              <a:t>Time Series Analysis</a:t>
            </a:r>
          </a:p>
          <a:p>
            <a:pPr marL="342900" indent="-342900">
              <a:buAutoNum type="arabicPeriod"/>
            </a:pPr>
            <a:r>
              <a:rPr lang="en-US" b="1" dirty="0"/>
              <a:t>Survival Analysis</a:t>
            </a:r>
          </a:p>
          <a:p>
            <a:pPr marL="342900" indent="-342900">
              <a:buAutoNum type="arabicPeriod"/>
            </a:pPr>
            <a:r>
              <a:rPr lang="en-US" b="1" dirty="0"/>
              <a:t>Network Analysis</a:t>
            </a:r>
          </a:p>
          <a:p>
            <a:pPr marL="342900" indent="-342900">
              <a:buAutoNum type="arabicPeriod"/>
            </a:pPr>
            <a:r>
              <a:rPr lang="en-US" b="1" dirty="0"/>
              <a:t>Text Analytics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5E8DE5-5649-2C7B-B05D-14754609A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41" y="1528762"/>
            <a:ext cx="78867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CEF27-D475-0D2B-F926-ADE5A2F07B8B}"/>
              </a:ext>
            </a:extLst>
          </p:cNvPr>
          <p:cNvSpPr txBox="1"/>
          <p:nvPr/>
        </p:nvSpPr>
        <p:spPr>
          <a:xfrm>
            <a:off x="1002417" y="1674674"/>
            <a:ext cx="47614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"By leveraging Excel to analyze employee performance, organizations can unlock powerful insights, drive business success, and foster a culture of continuous improvement. With automated data collection, visualization, and analysis, HR professionals and managers.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650370" y="687169"/>
            <a:ext cx="895250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</a:p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key performance indicators (KPIs) such as sales numbers, customer satisfaction ratings, and project completion rates
- Identify top performers and areas for improvement
- Provide personalized feedback and development plans
- Analyze trends and patterns in performance over time
- Make data-driven decisions about talent management and resource allocation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2BE83-C50A-B9B1-E105-0BCA87D81A71}"/>
              </a:ext>
            </a:extLst>
          </p:cNvPr>
          <p:cNvSpPr txBox="1"/>
          <p:nvPr/>
        </p:nvSpPr>
        <p:spPr>
          <a:xfrm>
            <a:off x="1075765" y="2285999"/>
            <a:ext cx="6689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 employee performance problem statement typically outlines specific issues affecting an employee's work performance. It should: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Clearly describe the problem</a:t>
            </a:r>
          </a:p>
          <a:p>
            <a:pPr marL="342900" indent="-342900">
              <a:buAutoNum type="arabicPeriod"/>
            </a:pPr>
            <a:r>
              <a:rPr lang="en-US" b="1" dirty="0"/>
              <a:t>2. Focus on behavior or performance, not personality</a:t>
            </a:r>
          </a:p>
          <a:p>
            <a:pPr marL="342900" indent="-342900">
              <a:buAutoNum type="arabicPeriod"/>
            </a:pPr>
            <a:r>
              <a:rPr lang="en-US" b="1" dirty="0"/>
              <a:t>3. Be specific, objective, and measurable</a:t>
            </a:r>
          </a:p>
          <a:p>
            <a:pPr marL="342900" indent="-342900">
              <a:buAutoNum type="arabicPeriod"/>
            </a:pPr>
            <a:r>
              <a:rPr lang="en-US" b="1" dirty="0"/>
              <a:t>4. Indicate how the problem affects the team or </a:t>
            </a:r>
            <a:r>
              <a:rPr lang="en-US" b="1" dirty="0" err="1"/>
              <a:t>organisation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108FC257-0870-2E4D-C66C-7B2E8B32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A0790-96E6-BBA6-BEB5-316E0CBF62A9}"/>
              </a:ext>
            </a:extLst>
          </p:cNvPr>
          <p:cNvSpPr txBox="1"/>
          <p:nvPr/>
        </p:nvSpPr>
        <p:spPr>
          <a:xfrm>
            <a:off x="1326369" y="1458010"/>
            <a:ext cx="610007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project overview for employee performance analysis typically includes:</a:t>
            </a:r>
          </a:p>
          <a:p>
            <a:pPr marL="342900" indent="-342900">
              <a:buAutoNum type="arabicPeriod"/>
            </a:pPr>
            <a:r>
              <a:rPr lang="en-US" dirty="0"/>
              <a:t>Project Objective: To evaluate and improve employee performance, identify strengths and weaknesses, and provide insights for informed decision-making.</a:t>
            </a:r>
          </a:p>
          <a:p>
            <a:pPr marL="342900" indent="-342900">
              <a:buAutoNum type="arabicPeriod"/>
            </a:pPr>
            <a:r>
              <a:rPr lang="en-US" dirty="0"/>
              <a:t>Scope: Define the departments, teams, or specific employees to be analyzed.</a:t>
            </a:r>
          </a:p>
          <a:p>
            <a:pPr marL="342900" indent="-342900">
              <a:buAutoNum type="arabicPeriod"/>
            </a:pPr>
            <a:r>
              <a:rPr lang="en-US" dirty="0"/>
              <a:t>Methodology:    - Data collection (e.g., performance metrics, feedback forms, surveys)    - Data analysis (e.g., statistical models, benchmarking)    - Performance indicators (e.g., sales, productivity, quality)</a:t>
            </a:r>
          </a:p>
          <a:p>
            <a:pPr marL="342900" indent="-342900">
              <a:buAutoNum type="arabicPeriod"/>
            </a:pPr>
            <a:r>
              <a:rPr lang="en-US" dirty="0"/>
              <a:t>Key Performance Indicators (KPIs): Quantifiable metrics to measure employee performance, such as:    - Sales revenue    - Task completion rate    - Customer satisfaction    - Attendance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 rot="10800000" flipV="1">
            <a:off x="552757" y="1613022"/>
            <a:ext cx="10119318" cy="3969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End users are the individuals who ultimately use a product, service, or system. They are the ones who interact with it, benefit from it, and may also experience any issues or limitations.
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6296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ABBEB-29A1-8E94-2BA3-F43E46A2AC15}"/>
              </a:ext>
            </a:extLst>
          </p:cNvPr>
          <p:cNvSpPr txBox="1"/>
          <p:nvPr/>
        </p:nvSpPr>
        <p:spPr>
          <a:xfrm>
            <a:off x="3050038" y="2280950"/>
            <a:ext cx="6100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solution is a product, service, or system that addresses a specific problem, need, or opportunity. The value proposition is the unique benefit or advantage it offers to end users, making it appealing and relevant to them.</a:t>
            </a:r>
          </a:p>
          <a:p>
            <a:pPr marL="342900" indent="-342900">
              <a:buAutoNum type="arabicPeriod"/>
            </a:pPr>
            <a:r>
              <a:rPr lang="en-US" dirty="0"/>
              <a:t>Key benefits: What specific advantages does your solution offer?</a:t>
            </a:r>
          </a:p>
          <a:p>
            <a:pPr marL="342900" indent="-342900">
              <a:buAutoNum type="arabicPeriod"/>
            </a:pPr>
            <a:r>
              <a:rPr lang="en-US" dirty="0"/>
              <a:t>Unique differentiators: What sets your solution apart from others?</a:t>
            </a:r>
          </a:p>
          <a:p>
            <a:r>
              <a:rPr lang="en-US" dirty="0"/>
              <a:t>3.   Target audience: Who is your solution designed for?</a:t>
            </a:r>
          </a:p>
          <a:p>
            <a:r>
              <a:rPr lang="en-US" dirty="0"/>
              <a:t>4.   Problem-solving: How does your solution address a specific       pain point or need?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B2F2E-6C79-0A67-DB55-1C015F531383}"/>
              </a:ext>
            </a:extLst>
          </p:cNvPr>
          <p:cNvSpPr txBox="1"/>
          <p:nvPr/>
        </p:nvSpPr>
        <p:spPr>
          <a:xfrm>
            <a:off x="929070" y="2419450"/>
            <a:ext cx="82210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dataset for employee performance analysis might include the following information: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Employee ID (unique identifier)2</a:t>
            </a:r>
          </a:p>
          <a:p>
            <a:pPr marL="342900" indent="-342900">
              <a:buAutoNum type="arabicPeriod"/>
            </a:pPr>
            <a:r>
              <a:rPr lang="en-US" dirty="0"/>
              <a:t> Name</a:t>
            </a:r>
          </a:p>
          <a:p>
            <a:pPr marL="342900" indent="-342900">
              <a:buAutoNum type="arabicPeriod"/>
            </a:pPr>
            <a:r>
              <a:rPr lang="en-US" dirty="0"/>
              <a:t>Job Title/Role</a:t>
            </a:r>
          </a:p>
          <a:p>
            <a:pPr marL="342900" indent="-342900">
              <a:buAutoNum type="arabicPeriod"/>
            </a:pPr>
            <a:r>
              <a:rPr lang="en-US" dirty="0"/>
              <a:t>Department</a:t>
            </a:r>
          </a:p>
          <a:p>
            <a:pPr marL="342900" indent="-342900">
              <a:buAutoNum type="arabicPeriod"/>
            </a:pPr>
            <a:r>
              <a:rPr lang="en-US" dirty="0"/>
              <a:t>Performance Metrics (e.g., sales numbers, project completion rates, customer satisfaction scores)</a:t>
            </a:r>
          </a:p>
          <a:p>
            <a:pPr marL="342900" indent="-342900">
              <a:buAutoNum type="arabicPeriod"/>
            </a:pPr>
            <a:r>
              <a:rPr lang="en-US" dirty="0"/>
              <a:t>Goals and Objectives (individual and team-based)</a:t>
            </a:r>
          </a:p>
          <a:p>
            <a:pPr marL="342900" indent="-342900">
              <a:buAutoNum type="arabicPeriod"/>
            </a:pPr>
            <a:r>
              <a:rPr lang="en-US" dirty="0"/>
              <a:t> Feedback and Evaluation Scores (from managers, peers, or self-assessments)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86B26-AAC0-07AC-A1F4-92E342D7B78A}"/>
              </a:ext>
            </a:extLst>
          </p:cNvPr>
          <p:cNvSpPr txBox="1"/>
          <p:nvPr/>
        </p:nvSpPr>
        <p:spPr>
          <a:xfrm>
            <a:off x="2866733" y="2253378"/>
            <a:ext cx="54582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Wow Factors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Predictive Analytics</a:t>
            </a:r>
          </a:p>
          <a:p>
            <a:r>
              <a:rPr lang="en-US" dirty="0"/>
              <a:t>2. Personalized Development Plans</a:t>
            </a:r>
          </a:p>
          <a:p>
            <a:r>
              <a:rPr lang="en-US" dirty="0"/>
              <a:t>3. Real-time Feedback and Coaching </a:t>
            </a:r>
          </a:p>
          <a:p>
            <a:r>
              <a:rPr lang="en-US" dirty="0"/>
              <a:t>4. Bias-Free Evaluations</a:t>
            </a:r>
          </a:p>
          <a:p>
            <a:r>
              <a:rPr lang="en-US" dirty="0"/>
              <a:t>5. Holistic View</a:t>
            </a:r>
          </a:p>
          <a:p>
            <a:r>
              <a:rPr lang="en-US" dirty="0"/>
              <a:t>6. Gamification and Engagement</a:t>
            </a:r>
          </a:p>
          <a:p>
            <a:r>
              <a:rPr lang="en-US" dirty="0"/>
              <a:t>7. Scalability and Flexibility</a:t>
            </a:r>
          </a:p>
          <a:p>
            <a:r>
              <a:rPr lang="en-US" dirty="0"/>
              <a:t>8. Data-Driven Storytelling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PowerPoint Presentation</vt:lpstr>
      <vt:lpstr>AGENDA</vt:lpstr>
      <vt:lpstr>PROBLEM STATEMENT</vt:lpstr>
      <vt:lpstr>PROJECT OVERVIEW </vt:lpstr>
      <vt:lpstr>WHO ARE THE END USERS?   End users are the individuals who ultimately use a product, service, or system. They are the ones who interact with it, benefit from it, and may also experience any issues or limitations.
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sweetydhiya123@gmail.com</cp:lastModifiedBy>
  <cp:revision>21</cp:revision>
  <dcterms:created xsi:type="dcterms:W3CDTF">2024-03-29T15:07:22Z</dcterms:created>
  <dcterms:modified xsi:type="dcterms:W3CDTF">2024-08-31T04:19:24Z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