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60" d="100"/>
          <a:sy n="16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8989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70463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42903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4509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853953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9299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1747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93302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66631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03524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56559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583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29435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71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0994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30382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85660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8434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92311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8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3937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4693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989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1570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2252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2231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29362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2659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7402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0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287954" y="3066504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N. M. KIRUTHIK SARWIN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312206957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3</a:t>
            </a:r>
            <a:r>
              <a:rPr lang="en-US" altLang="zh-CN" sz="2400" b="0" i="0" u="none" strike="noStrike" kern="1200" cap="none" spc="0" baseline="3000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YEAR B.COM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COLLEGE.  AGURCUAND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083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矩形"/>
          <p:cNvSpPr>
            <a:spLocks/>
          </p:cNvSpPr>
          <p:nvPr/>
        </p:nvSpPr>
        <p:spPr>
          <a:xfrm flipV="1" rot="10800000">
            <a:off x="587553" y="1082469"/>
            <a:ext cx="8765996" cy="4117339"/>
          </a:xfrm>
          <a:prstGeom prst="rect"/>
          <a:solidFill>
            <a:schemeClr val="tx2"/>
          </a:solidFill>
          <a:ln w="25400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Collect the data which you are going to use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 the column and fill it with color so it can be identified.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there is missing number 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seIected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use 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fill it.  Click on highlight in that more rules click on blank and choose format and click on the any color that you want to fill on the blanks.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 to identify the missing value click on sort&amp;filter to remove the blanks 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 the blank. Click on the column which has blank value&amp; click on sort &amp;filter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that click no fill to remove the blank.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8987480" y="10150343"/>
            <a:ext cx="2518338" cy="92069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392102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251901" y="1297289"/>
            <a:ext cx="10819140" cy="4154984"/>
          </a:xfrm>
          <a:prstGeom prst="rect"/>
          <a:solidFill>
            <a:schemeClr val="tx2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Create the performance level for showing rating employee by using the Formula of =@IFS(Z3&gt;=5,”VERYHIGH”,Z3&gt;=4,”HIGH”,Z3&gt;=3,”MED”,TRUE,”LOW”)Drag the value each every row to apply it for all.
To summarize this you have to create pivot table in that enter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Enter business until in rows, performance level in columns, put gender in
 Filters and remove the blank in the filter.
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Slicer option is used to know what type of employee are working in the Organizations When click on  any type it generated in the pivot table too.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Create the graph using the pivot table in that you have trend line show which 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Higher whether Very high, High,Med,Low.
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This analysis to find performance of employees .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3963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7" name="矩形"/>
          <p:cNvSpPr>
            <a:spLocks/>
          </p:cNvSpPr>
          <p:nvPr/>
        </p:nvSpPr>
        <p:spPr>
          <a:xfrm rot="0">
            <a:off x="755332" y="1297289"/>
            <a:ext cx="8598218" cy="4522486"/>
          </a:xfrm>
          <a:prstGeom prst="rect"/>
          <a:noFill/>
          <a:ln w="12700" cmpd="sng" cap="flat">
            <a:noFill/>
            <a:prstDash val="solid"/>
            <a:miter/>
          </a:ln>
        </p:spPr>
      </p:sp>
      <p:graphicFrame>
        <p:nvGraphicFramePr>
          <p:cNvPr id="198" name="图表"/>
          <p:cNvGraphicFramePr/>
          <p:nvPr/>
        </p:nvGraphicFramePr>
        <p:xfrm>
          <a:off x="881653" y="1143634"/>
          <a:ext cx="9143999" cy="441707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96109970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 flipV="1" rot="10800000">
            <a:off x="1007604" y="2535910"/>
            <a:ext cx="7342908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 this analysis know how we have develop our  employee.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How the performance rating plays an important role in 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organisation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072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06846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2397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flipH="1" rot="0">
            <a:off x="1059182" y="1695448"/>
            <a:ext cx="5636894" cy="2763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them.Effective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 not. This performance helps us to growth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ourEconomy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our company.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97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flipH="1" rot="0">
            <a:off x="676275" y="1695448"/>
            <a:ext cx="7485311" cy="40226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856462" y="1921965"/>
            <a:ext cx="7166579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Employees performance analysis is to know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by rating it.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pivot table to analysis what are the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Fields that you going to insert for business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Purpose.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According to  this I have inserted gender wise, performance rating, business unit, employ first name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 analyzing the performance of employee.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381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flipH="1" rot="0">
            <a:off x="466016" y="1695448"/>
            <a:ext cx="9068507" cy="4777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016" y="1695448"/>
            <a:ext cx="9068507" cy="49625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4422654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3602182" y="1695448"/>
            <a:ext cx="6612396" cy="336775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it’s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find the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Sort &amp;filter:  It is used remove missing value and to fill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IPS: This formula is used for multiple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to rate the employee performance through this formula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 It is used to summarize  what we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Graph: This  is used for visual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9169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flipH="1" rot="0">
            <a:off x="409337" y="1206609"/>
            <a:ext cx="7613703" cy="3291840"/>
          </a:xfrm>
          <a:prstGeom prst="rect"/>
          <a:solidFill>
            <a:schemeClr val="tx2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 Id  :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unit: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full time, contract, part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level: Very high, High,Med,Low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male,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7317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6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19</cp:revision>
  <dcterms:created xsi:type="dcterms:W3CDTF">2024-03-29T15:07:22Z</dcterms:created>
  <dcterms:modified xsi:type="dcterms:W3CDTF">2024-09-10T05:07:22Z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