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275F27F-7D24-42F8-BA1C-FD004A3ED84E}" type="datetimeFigureOut">
              <a:rPr lang="ru-RU" smtClean="0"/>
              <a:t>27.11.2019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92FF12A-E911-4F6E-BE4C-46A133EF57C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75F27F-7D24-42F8-BA1C-FD004A3ED84E}" type="datetimeFigureOut">
              <a:rPr lang="ru-RU" smtClean="0"/>
              <a:t>27.11.2019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2FF12A-E911-4F6E-BE4C-46A133EF57C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75F27F-7D24-42F8-BA1C-FD004A3ED84E}" type="datetimeFigureOut">
              <a:rPr lang="ru-RU" smtClean="0"/>
              <a:t>27.11.2019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2FF12A-E911-4F6E-BE4C-46A133EF57C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75F27F-7D24-42F8-BA1C-FD004A3ED84E}" type="datetimeFigureOut">
              <a:rPr lang="ru-RU" smtClean="0"/>
              <a:t>27.11.2019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2FF12A-E911-4F6E-BE4C-46A133EF57C3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75F27F-7D24-42F8-BA1C-FD004A3ED84E}" type="datetimeFigureOut">
              <a:rPr lang="ru-RU" smtClean="0"/>
              <a:t>27.11.2019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2FF12A-E911-4F6E-BE4C-46A133EF57C3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75F27F-7D24-42F8-BA1C-FD004A3ED84E}" type="datetimeFigureOut">
              <a:rPr lang="ru-RU" smtClean="0"/>
              <a:t>27.11.2019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2FF12A-E911-4F6E-BE4C-46A133EF57C3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75F27F-7D24-42F8-BA1C-FD004A3ED84E}" type="datetimeFigureOut">
              <a:rPr lang="ru-RU" smtClean="0"/>
              <a:t>27.11.2019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2FF12A-E911-4F6E-BE4C-46A133EF57C3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75F27F-7D24-42F8-BA1C-FD004A3ED84E}" type="datetimeFigureOut">
              <a:rPr lang="ru-RU" smtClean="0"/>
              <a:t>27.11.2019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2FF12A-E911-4F6E-BE4C-46A133EF57C3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75F27F-7D24-42F8-BA1C-FD004A3ED84E}" type="datetimeFigureOut">
              <a:rPr lang="ru-RU" smtClean="0"/>
              <a:t>27.11.2019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2FF12A-E911-4F6E-BE4C-46A133EF57C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275F27F-7D24-42F8-BA1C-FD004A3ED84E}" type="datetimeFigureOut">
              <a:rPr lang="ru-RU" smtClean="0"/>
              <a:t>27.11.2019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2FF12A-E911-4F6E-BE4C-46A133EF57C3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275F27F-7D24-42F8-BA1C-FD004A3ED84E}" type="datetimeFigureOut">
              <a:rPr lang="ru-RU" smtClean="0"/>
              <a:t>27.11.2019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92FF12A-E911-4F6E-BE4C-46A133EF57C3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275F27F-7D24-42F8-BA1C-FD004A3ED84E}" type="datetimeFigureOut">
              <a:rPr lang="ru-RU" smtClean="0"/>
              <a:t>27.11.2019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92FF12A-E911-4F6E-BE4C-46A133EF57C3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7584" y="404664"/>
            <a:ext cx="7772400" cy="605625"/>
          </a:xfrm>
        </p:spPr>
        <p:txBody>
          <a:bodyPr>
            <a:normAutofit/>
          </a:bodyPr>
          <a:lstStyle/>
          <a:p>
            <a:pPr algn="l"/>
            <a:r>
              <a:rPr lang="ru-RU" sz="2400" dirty="0" smtClean="0"/>
              <a:t>Дипломный проект на тему:</a:t>
            </a:r>
            <a:endParaRPr lang="ru-RU" sz="2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512" y="1052736"/>
            <a:ext cx="8420472" cy="1199704"/>
          </a:xfrm>
        </p:spPr>
        <p:txBody>
          <a:bodyPr>
            <a:noAutofit/>
          </a:bodyPr>
          <a:lstStyle/>
          <a:p>
            <a:pPr algn="just"/>
            <a:r>
              <a:rPr lang="ru-RU" sz="3400" b="1" dirty="0" smtClean="0"/>
              <a:t>«Разработка </a:t>
            </a:r>
            <a:r>
              <a:rPr lang="ru-RU" sz="3400" b="1" dirty="0"/>
              <a:t>веб-ресурса для сравнения тарифных планов мобильной связи и доступа в сеть интернет с помощью </a:t>
            </a:r>
            <a:r>
              <a:rPr lang="ru-RU" sz="3400" b="1" dirty="0" err="1"/>
              <a:t>фреймворка</a:t>
            </a:r>
            <a:r>
              <a:rPr lang="ru-RU" sz="3400" b="1" dirty="0"/>
              <a:t> </a:t>
            </a:r>
            <a:r>
              <a:rPr lang="en-US" sz="3400" b="1" dirty="0"/>
              <a:t>ASP </a:t>
            </a:r>
            <a:r>
              <a:rPr lang="ru-RU" sz="3400" b="1" dirty="0"/>
              <a:t>.</a:t>
            </a:r>
            <a:r>
              <a:rPr lang="ru-RU" sz="3400" b="1" dirty="0" err="1"/>
              <a:t>Net</a:t>
            </a:r>
            <a:r>
              <a:rPr lang="ru-RU" sz="3400" b="1" dirty="0"/>
              <a:t> </a:t>
            </a:r>
            <a:r>
              <a:rPr lang="en-US" sz="3400" b="1" dirty="0" smtClean="0"/>
              <a:t>MVC</a:t>
            </a:r>
            <a:r>
              <a:rPr lang="ru-RU" sz="3400" b="1" dirty="0" smtClean="0"/>
              <a:t>»</a:t>
            </a:r>
          </a:p>
          <a:p>
            <a:pPr algn="just"/>
            <a:endParaRPr lang="ru-RU" sz="2000" dirty="0" smtClean="0">
              <a:solidFill>
                <a:schemeClr val="tx1"/>
              </a:solidFill>
            </a:endParaRPr>
          </a:p>
          <a:p>
            <a:pPr algn="just"/>
            <a:r>
              <a:rPr lang="ru-RU" sz="2000" dirty="0" smtClean="0">
                <a:solidFill>
                  <a:schemeClr val="tx1"/>
                </a:solidFill>
              </a:rPr>
              <a:t>слушатель группы ПОИС1709в1                              К.В. Пузанов</a:t>
            </a:r>
          </a:p>
          <a:p>
            <a:pPr algn="just"/>
            <a:r>
              <a:rPr lang="ru-RU" sz="2000" dirty="0" smtClean="0">
                <a:solidFill>
                  <a:schemeClr val="tx1"/>
                </a:solidFill>
              </a:rPr>
              <a:t>Руководитель дипломного проекта                         О.Л. </a:t>
            </a:r>
            <a:r>
              <a:rPr lang="ru-RU" sz="2000" dirty="0" err="1" smtClean="0">
                <a:solidFill>
                  <a:schemeClr val="tx1"/>
                </a:solidFill>
              </a:rPr>
              <a:t>Кирасов</a:t>
            </a:r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637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Существует немалое количество тарифных планов для мобильных устройств, предоставляющих на определенных условиях мобильную связь и доступ в интернет. </a:t>
            </a:r>
            <a:endParaRPr lang="ru-RU" dirty="0" smtClean="0"/>
          </a:p>
          <a:p>
            <a:r>
              <a:rPr lang="ru-RU" dirty="0" smtClean="0"/>
              <a:t>Для </a:t>
            </a:r>
            <a:r>
              <a:rPr lang="ru-RU" dirty="0"/>
              <a:t>выбора наиболее подходящего тарифа или получении представления о существующих услугах мобильных операторов и </a:t>
            </a:r>
            <a:r>
              <a:rPr lang="ru-RU" dirty="0" smtClean="0"/>
              <a:t>интернет провайдеров </a:t>
            </a:r>
            <a:r>
              <a:rPr lang="ru-RU" dirty="0"/>
              <a:t>возникает потребность в </a:t>
            </a:r>
            <a:r>
              <a:rPr lang="ru-RU" dirty="0" smtClean="0"/>
              <a:t>сравнении тарифных планов.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Введение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4215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170579"/>
          </a:xfrm>
        </p:spPr>
        <p:txBody>
          <a:bodyPr>
            <a:normAutofit fontScale="77500" lnSpcReduction="20000"/>
          </a:bodyPr>
          <a:lstStyle/>
          <a:p>
            <a:r>
              <a:rPr lang="ru-RU" sz="3300" b="1" dirty="0"/>
              <a:t>Цель дипломного проекта</a:t>
            </a:r>
            <a:r>
              <a:rPr lang="ru-RU" dirty="0" smtClean="0">
                <a:cs typeface="Aharoni" panose="02010803020104030203" pitchFamily="2" charset="-79"/>
              </a:rPr>
              <a:t>: </a:t>
            </a:r>
            <a:r>
              <a:rPr lang="ru-RU" sz="2400" dirty="0">
                <a:cs typeface="Aharoni" panose="02010803020104030203" pitchFamily="2" charset="-79"/>
              </a:rPr>
              <a:t>разработать веб-сервер, который предоставляет возможность сравнивать тарифные планы мобильной связи и доступа в интернет.</a:t>
            </a:r>
          </a:p>
          <a:p>
            <a:endParaRPr lang="ru-RU" dirty="0" smtClean="0"/>
          </a:p>
          <a:p>
            <a:r>
              <a:rPr lang="ru-RU" dirty="0" smtClean="0"/>
              <a:t> </a:t>
            </a:r>
            <a:r>
              <a:rPr lang="ru-RU" sz="3300" b="1" dirty="0" smtClean="0"/>
              <a:t>Задачи </a:t>
            </a:r>
            <a:r>
              <a:rPr lang="ru-RU" sz="3300" b="1" dirty="0"/>
              <a:t>дипломного проекта</a:t>
            </a:r>
            <a:r>
              <a:rPr lang="ru-RU" sz="3300" dirty="0">
                <a:cs typeface="Aharoni" panose="02010803020104030203" pitchFamily="2" charset="-79"/>
              </a:rPr>
              <a:t>: </a:t>
            </a:r>
            <a:endParaRPr lang="ru-RU" sz="3300" dirty="0" smtClean="0">
              <a:cs typeface="Aharoni" panose="02010803020104030203" pitchFamily="2" charset="-79"/>
            </a:endParaRPr>
          </a:p>
          <a:p>
            <a:r>
              <a:rPr lang="ru-RU" sz="2800" dirty="0" smtClean="0"/>
              <a:t>- </a:t>
            </a:r>
            <a:r>
              <a:rPr lang="ru-RU" sz="2800" dirty="0"/>
              <a:t>изучить существующие технологии, позволяющие реализовать заданную цель, и обосновать их применение;</a:t>
            </a:r>
          </a:p>
          <a:p>
            <a:r>
              <a:rPr lang="ru-RU" sz="2800" dirty="0"/>
              <a:t>- реализовать архитектуру веб-приложения с доступом к базе данных веб-ресурса;</a:t>
            </a:r>
          </a:p>
          <a:p>
            <a:r>
              <a:rPr lang="ru-RU" sz="2800" dirty="0"/>
              <a:t>- определить дальнейшие шаги и цели, направленные на улучшение разработанного программного продукта.</a:t>
            </a:r>
          </a:p>
          <a:p>
            <a:endParaRPr lang="ru-RU" sz="2400" dirty="0" smtClean="0"/>
          </a:p>
          <a:p>
            <a:r>
              <a:rPr lang="ru-RU" sz="3100" dirty="0" smtClean="0"/>
              <a:t>Методологической </a:t>
            </a:r>
            <a:r>
              <a:rPr lang="ru-RU" sz="3100" dirty="0"/>
              <a:t>основой исследования являются специальные методы императивного и объектно-ориентированного программирования.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Цели и задачи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5595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Инструменты разработки</a:t>
            </a:r>
            <a:endParaRPr lang="ru-RU" dirty="0"/>
          </a:p>
        </p:txBody>
      </p:sp>
      <p:pic>
        <p:nvPicPr>
          <p:cNvPr id="4" name="Picture 2" descr="Картинки по запросу microsoft visual studio">
            <a:extLst>
              <a:ext uri="{FF2B5EF4-FFF2-40B4-BE49-F238E27FC236}">
                <a16:creationId xmlns:a16="http://schemas.microsoft.com/office/drawing/2014/main" xmlns="" id="{5B6DD496-9654-4021-9C04-84C7ED0D4A6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908720"/>
            <a:ext cx="3545167" cy="176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Картинки по запросу ms sql 2014 serv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703" y="764704"/>
            <a:ext cx="2735258" cy="1730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Картинки по запросу Entityframewor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Картинки по запросу Entityframework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2" name="Picture 8" descr="Похожее изображение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2620330"/>
            <a:ext cx="2695575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Похожее изображение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193" y="2494962"/>
            <a:ext cx="4239315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Картинки по запросу c# logo">
            <a:extLst>
              <a:ext uri="{FF2B5EF4-FFF2-40B4-BE49-F238E27FC236}">
                <a16:creationId xmlns:a16="http://schemas.microsoft.com/office/drawing/2014/main" xmlns="" id="{53F6153A-AE8A-4EFE-BB76-32D383624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059" y="4221088"/>
            <a:ext cx="2319778" cy="2492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Похожее изображение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287" y="471487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52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Картинки по запросу mvc pattern ensures your succ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74655"/>
            <a:ext cx="7625149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170579"/>
          </a:xfrm>
        </p:spPr>
        <p:txBody>
          <a:bodyPr/>
          <a:lstStyle/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ru-RU" dirty="0" smtClean="0"/>
              <a:t> </a:t>
            </a:r>
            <a:r>
              <a:rPr lang="ru-RU" sz="1800" dirty="0"/>
              <a:t>•</a:t>
            </a:r>
            <a:r>
              <a:rPr lang="ru-RU" sz="1800" b="1" dirty="0" smtClean="0"/>
              <a:t>Модель</a:t>
            </a:r>
            <a:r>
              <a:rPr lang="ru-RU" sz="1800" dirty="0" smtClean="0"/>
              <a:t> (</a:t>
            </a:r>
            <a:r>
              <a:rPr lang="en-US" sz="1800" i="1" dirty="0" smtClean="0"/>
              <a:t>Model</a:t>
            </a:r>
            <a:r>
              <a:rPr lang="ru-RU" sz="1800" dirty="0" smtClean="0"/>
              <a:t>) предоставляет </a:t>
            </a:r>
            <a:r>
              <a:rPr lang="ru-RU" sz="1800" dirty="0"/>
              <a:t>данные и реагирует на команды контроллера, изменяя своё </a:t>
            </a:r>
            <a:r>
              <a:rPr lang="ru-RU" sz="1800" dirty="0" smtClean="0"/>
              <a:t>состояние</a:t>
            </a:r>
            <a:br>
              <a:rPr lang="ru-RU" sz="1800" dirty="0" smtClean="0"/>
            </a:br>
            <a:r>
              <a:rPr lang="ru-RU" sz="1800" dirty="0"/>
              <a:t>•</a:t>
            </a:r>
            <a:r>
              <a:rPr lang="ru-RU" sz="1800" dirty="0" smtClean="0"/>
              <a:t> </a:t>
            </a:r>
            <a:r>
              <a:rPr lang="ru-RU" sz="1800" b="1" dirty="0" smtClean="0"/>
              <a:t>Представление </a:t>
            </a:r>
            <a:r>
              <a:rPr lang="ru-RU" sz="1800" dirty="0" smtClean="0"/>
              <a:t>(</a:t>
            </a:r>
            <a:r>
              <a:rPr lang="en-US" sz="1800" i="1" dirty="0" smtClean="0"/>
              <a:t>View</a:t>
            </a:r>
            <a:r>
              <a:rPr lang="ru-RU" sz="1800" dirty="0" smtClean="0"/>
              <a:t>)</a:t>
            </a:r>
            <a:r>
              <a:rPr lang="ru-RU" sz="1800" b="1" i="1" dirty="0" smtClean="0"/>
              <a:t> </a:t>
            </a:r>
            <a:r>
              <a:rPr lang="ru-RU" sz="1800" dirty="0" smtClean="0"/>
              <a:t>отвечает </a:t>
            </a:r>
            <a:r>
              <a:rPr lang="ru-RU" sz="1800" dirty="0"/>
              <a:t>за отображение данных модели </a:t>
            </a:r>
            <a:r>
              <a:rPr lang="ru-RU" sz="1800" dirty="0" smtClean="0"/>
              <a:t>пользователю</a:t>
            </a:r>
            <a:r>
              <a:rPr lang="ru-RU" sz="1800" dirty="0"/>
              <a:t>, реагируя на изменения </a:t>
            </a:r>
            <a:r>
              <a:rPr lang="ru-RU" sz="1800" dirty="0" smtClean="0"/>
              <a:t>модели</a:t>
            </a:r>
          </a:p>
          <a:p>
            <a:pPr marL="109728" indent="0">
              <a:buNone/>
            </a:pPr>
            <a:r>
              <a:rPr lang="ru-RU" sz="1800" dirty="0" smtClean="0"/>
              <a:t>• </a:t>
            </a:r>
            <a:r>
              <a:rPr lang="ru-RU" sz="1800" b="1" dirty="0"/>
              <a:t>Контроллер</a:t>
            </a:r>
            <a:r>
              <a:rPr lang="ru-RU" sz="1800" dirty="0"/>
              <a:t> (</a:t>
            </a:r>
            <a:r>
              <a:rPr lang="ru-RU" sz="1800" i="1" dirty="0"/>
              <a:t>Controller</a:t>
            </a:r>
            <a:r>
              <a:rPr lang="ru-RU" sz="1800" dirty="0"/>
              <a:t>) интерпретирует действия пользователя, оповещая модель о необходимости изменений</a:t>
            </a:r>
            <a:endParaRPr lang="en-US" sz="18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36004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Структура приложения. Шаблон </a:t>
            </a:r>
            <a:r>
              <a:rPr lang="en-US" dirty="0" smtClean="0"/>
              <a:t>MVC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2838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Структура приложения. </a:t>
            </a:r>
            <a:r>
              <a:rPr lang="ru-RU" dirty="0" smtClean="0"/>
              <a:t>Схема базы данных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8174181" cy="4431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8206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0406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5544616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ru-RU" dirty="0"/>
              <a:t>В рамках дипломного проекта было разработано пользовательское веб-приложение для сравнения тарифов </a:t>
            </a:r>
            <a:r>
              <a:rPr lang="ru-RU" dirty="0" smtClean="0"/>
              <a:t>мобильной </a:t>
            </a:r>
            <a:r>
              <a:rPr lang="ru-RU" dirty="0"/>
              <a:t>связи и доступа в интернет.</a:t>
            </a:r>
          </a:p>
          <a:p>
            <a:pPr algn="just"/>
            <a:r>
              <a:rPr lang="ru-RU" dirty="0"/>
              <a:t>В результате проделанной работы </a:t>
            </a:r>
            <a:r>
              <a:rPr lang="ru-RU" dirty="0" smtClean="0"/>
              <a:t>разработан сервер, позволяющий </a:t>
            </a:r>
            <a:r>
              <a:rPr lang="ru-RU" dirty="0"/>
              <a:t>пополнять базу данных актуальных тарифов мобильной связи и доступа к </a:t>
            </a:r>
            <a:r>
              <a:rPr lang="ru-RU" dirty="0" smtClean="0"/>
              <a:t>интернет.</a:t>
            </a:r>
            <a:endParaRPr lang="ru-RU" dirty="0"/>
          </a:p>
          <a:p>
            <a:pPr algn="just"/>
            <a:r>
              <a:rPr lang="ru-RU" dirty="0"/>
              <a:t>Разработанное программное средство может быть полезно для пользователей </a:t>
            </a:r>
            <a:r>
              <a:rPr lang="ru-RU" dirty="0" smtClean="0"/>
              <a:t>мобильными телефонами, планшетами, услугами интернет провайдеров</a:t>
            </a:r>
            <a:r>
              <a:rPr lang="ru-RU" dirty="0"/>
              <a:t>.</a:t>
            </a:r>
          </a:p>
          <a:p>
            <a:pPr algn="just"/>
            <a:r>
              <a:rPr lang="ru-RU" dirty="0"/>
              <a:t>В дальнейшем планируется улучшение представленного приложения в рамках расширения функционала: предоставления возможности поиска информации о тарифе</a:t>
            </a:r>
            <a:r>
              <a:rPr lang="ru-RU" dirty="0" smtClean="0"/>
              <a:t>, создание </a:t>
            </a:r>
            <a:r>
              <a:rPr lang="ru-RU" dirty="0" err="1" smtClean="0"/>
              <a:t>агрегатора</a:t>
            </a:r>
            <a:r>
              <a:rPr lang="ru-RU" dirty="0" smtClean="0"/>
              <a:t> тарифов, использование более оптимальных технологий обмена данными с веб-сервером.</a:t>
            </a:r>
            <a:endParaRPr lang="ru-RU" dirty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Заключение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5023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276</TotalTime>
  <Words>279</Words>
  <Application>Microsoft Office PowerPoint</Application>
  <PresentationFormat>Экран (4:3)</PresentationFormat>
  <Paragraphs>34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Открытая</vt:lpstr>
      <vt:lpstr>Дипломный проект на тему:</vt:lpstr>
      <vt:lpstr>Введение</vt:lpstr>
      <vt:lpstr>Цели и задачи</vt:lpstr>
      <vt:lpstr>Инструменты разработки</vt:lpstr>
      <vt:lpstr>Структура приложения. Шаблон MVC</vt:lpstr>
      <vt:lpstr>Структура приложения. Схема базы данных</vt:lpstr>
      <vt:lpstr>Презентация PowerPoint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Kirill</cp:lastModifiedBy>
  <cp:revision>54</cp:revision>
  <dcterms:created xsi:type="dcterms:W3CDTF">2019-11-27T19:37:56Z</dcterms:created>
  <dcterms:modified xsi:type="dcterms:W3CDTF">2019-11-28T00:14:43Z</dcterms:modified>
</cp:coreProperties>
</file>