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Int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ter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italic.fntdata"/><Relationship Id="rId16" Type="http://schemas.openxmlformats.org/officeDocument/2006/relationships/slide" Target="slides/slide11.xml"/><Relationship Id="rId38" Type="http://schemas.openxmlformats.org/officeDocument/2006/relationships/font" Target="fonts/Int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740196c0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740196c0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740196c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740196c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40196c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40196c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740196c0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740196c0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740196c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740196c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740196c0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740196c0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740196c0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740196c0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740196c0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740196c0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740196c0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740196c0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40196c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740196c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740196c0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740196c0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740196c0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740196c0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740196c0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740196c0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740196c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740196c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740196c0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740196c0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740196c0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740196c0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40196c0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40196c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40196c0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40196c0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740196c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740196c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40196c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740196c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40196c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740196c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Подключение админ-панели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настройки панели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Б</a:t>
            </a:r>
            <a:r>
              <a:rPr lang="en" sz="1600">
                <a:solidFill>
                  <a:schemeClr val="dk1"/>
                </a:solidFill>
              </a:rPr>
              <a:t>азовые настройки админ-панели включают изменение заголовка, подзаголовка и других параметров.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admin.site.site_header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"My Blog Admin"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admin.site.site_title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"My Blog Admin Portal"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admin.site.index_title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My Blog Admin Portal"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изменяет заголовок, подзаголовок и заголовок индексной страницы админ-панели.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4" name="Google Shape;1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отображения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полей статьи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Настройка списка статей включает определение полей, которые будут отображаться в списке.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admin.site.register(Article, ArticleAdmin)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определяет, какие поля будут отображаться в списке статей.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Фильтры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Фильтры позволяют администраторам легко фильтровать данные по определенным критериям.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list_filter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admin.site.register(Article, ArticleAdmin)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добавляет фильтры по категории и статусу активности.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Панель поиска позволяет администраторам искать записи по определенным полям.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list_filter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search_fields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admin.site.register(Article, ArticleAdmin)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добавляет панель поиска по заголовку и содержимому статьи.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3" name="Google Shape;183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7" name="Google Shape;2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Пользовательские поля и действия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Подключение админ-панели: Регистрация моделей и базовые настройки панели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отображения: Настройка списка статей, фильтров и панели поиска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Пользовательские поля и действия: Добавление кастомных действий и полей для админ-панели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Форма редактирования: Настройка форм для редактирования записей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Пользовательские поля</a:t>
            </a:r>
            <a:endParaRPr/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Пользовательские поля позволяют отображать дополнительную информацию в админ-панели.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django.utils.html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format_html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'colored_status'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colored_status(self, obj):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format_html(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'&lt;span style="color: {};"&gt;{}&lt;/span&gt;'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'green'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obj.is_active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obj.is_active)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colored_status.short_description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'Статус'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admin.site.register(Article, ArticleAdmin)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добавляет пользовательское поле, которое отображает статус активности цветом.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Пользовательские действия</a:t>
            </a:r>
            <a:endParaRPr/>
          </a:p>
        </p:txBody>
      </p:sp>
      <p:pic>
        <p:nvPicPr>
          <p:cNvPr descr="preencoded.png"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3" name="Google Shape;22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Пользовательские действия позволяют выполнять массовые операции над выбранными записями.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make_inactive(modeladmin, request, queryset):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queryset.update(is_active=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make_inactive.short_description 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'Сделать неактивными выбранные статьи'</a:t>
            </a:r>
            <a:endParaRPr b="1"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actions = [make_inactive]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admin.site.register(Article, ArticleAdmin)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добавляет пользовательское действие, которое делает выбранные статьи неактивными.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4" name="Google Shape;234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Форма редактирования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полей формы единичной статьи</a:t>
            </a:r>
            <a:endParaRPr/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Настройка полей формы позволяет определить, какие поля будут отображаться в форме </a:t>
            </a:r>
            <a:r>
              <a:rPr lang="en" sz="1600">
                <a:solidFill>
                  <a:schemeClr val="dk1"/>
                </a:solidFill>
              </a:rPr>
              <a:t>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fields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определяет, какие поля будут отображаться в форме редактирования статьи.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Группировка полей</a:t>
            </a:r>
            <a:endParaRPr/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Группировка полей позволяет организовать поля в секции для удобства 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fieldsets = 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'Дополнительные параметры'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'fields'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группирует поля в секции для удобства редактирования.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встроенных форм</a:t>
            </a:r>
            <a:endParaRPr/>
          </a:p>
        </p:txBody>
      </p:sp>
      <p:pic>
        <p:nvPicPr>
          <p:cNvPr descr="preencoded.png"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Встроенные формы позволяют редактировать связанные объекты в одной форме.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TagInline(admin.TabularInline):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Article.tags.through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extra = 1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ArticleAdmin(admin.ModelAdmin):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list_display = 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'is_active'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inlines = [TagInline]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добавляет встроенную форму для редактирования тегов статьи.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rgbClr val="980000"/>
                </a:solidFill>
              </a:rPr>
              <a:t>*****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3" name="Google Shape;273;p3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7" name="Google Shape;28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Подключение админ-панели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5" name="Google Shape;2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7" name="Google Shape;29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3" name="Google Shape;30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06" name="Google Shape;306;p43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Админ-панель Django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Мощный и гибкий инструмент, который значительно упрощает управление данными и ускоряет процесс разработки. Она предоставляет удобный интерфейс для выполнения различных операций с данными, а также высокую степень настраиваемости, что делает её незаменимым инструментом для разработчиков и администраторов.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админ-панели Django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Удобство управления данными</a:t>
            </a:r>
            <a:r>
              <a:rPr i="1"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</a:rPr>
              <a:t> а</a:t>
            </a:r>
            <a:r>
              <a:rPr lang="en" sz="1600">
                <a:solidFill>
                  <a:schemeClr val="dk1"/>
                </a:solidFill>
              </a:rPr>
              <a:t>дмин-панель предоставляет удобный интерфейс для создания, чтения, обновления и удаления (</a:t>
            </a:r>
            <a:r>
              <a:rPr b="1" lang="en" sz="1600">
                <a:solidFill>
                  <a:schemeClr val="dk1"/>
                </a:solidFill>
              </a:rPr>
              <a:t>CRUD</a:t>
            </a:r>
            <a:r>
              <a:rPr lang="en" sz="1600">
                <a:solidFill>
                  <a:schemeClr val="dk1"/>
                </a:solidFill>
              </a:rPr>
              <a:t>) записей в базе данных. Это позволяет пользователям легко управлять данными без необходимости писать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 или код.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Быстрая разработка:</a:t>
            </a:r>
            <a:r>
              <a:rPr lang="en" sz="1600">
                <a:solidFill>
                  <a:schemeClr val="dk1"/>
                </a:solidFill>
              </a:rPr>
              <a:t> админ-панель автоматически генерирует интерфейсы для управления моделями, что значительно ускоряет процесс разработки. Вы можете сосредоточиться на бизнес-логике и функциональности приложения, а не на создании интерфейсов для управления данными.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 и настраиваемость:</a:t>
            </a:r>
            <a:r>
              <a:rPr lang="en" sz="1600">
                <a:solidFill>
                  <a:schemeClr val="dk1"/>
                </a:solidFill>
              </a:rPr>
              <a:t> админ-панель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высоко настраиваема. Вы можете легко добавлять пользовательские поля, действия, фильтры и панели поиска. Это позволяет адаптировать админ-панель под конкретные потребности вашего приложения.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Контр</a:t>
            </a:r>
            <a:r>
              <a:rPr i="1" lang="en" sz="1600">
                <a:solidFill>
                  <a:schemeClr val="dk1"/>
                </a:solidFill>
              </a:rPr>
              <a:t>о</a:t>
            </a:r>
            <a:r>
              <a:rPr i="1" lang="en" sz="1600">
                <a:solidFill>
                  <a:schemeClr val="dk1"/>
                </a:solidFill>
              </a:rPr>
              <a:t>ль доступа: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предоставляет мощную систему управления пользователями и правами доступа. Вы можете создавать пользователей с различными уровнями доступа и назначать им права на выполнение определенных операций.</a:t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Интеграция с моделями:</a:t>
            </a:r>
            <a:r>
              <a:rPr lang="en" sz="1600">
                <a:solidFill>
                  <a:schemeClr val="dk1"/>
                </a:solidFill>
              </a:rPr>
              <a:t> админ-панель автоматически интегрируется с моделями вашего приложения. Это означает, что любые изменения в моделях автоматически отражаются в админ-панели, что упрощает управление данными.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функции админ-панели Django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Управление моделями:</a:t>
            </a:r>
            <a:r>
              <a:rPr lang="en" sz="1600">
                <a:solidFill>
                  <a:schemeClr val="dk1"/>
                </a:solidFill>
              </a:rPr>
              <a:t> админ-панель позволяет управлять всеми моделями, зарегистрированными в вашем приложении. Вы можете создавать, редактировать и удалять записи, а также просматривать списки записей.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Фильтры и поиск:</a:t>
            </a:r>
            <a:r>
              <a:rPr lang="en" sz="1600">
                <a:solidFill>
                  <a:schemeClr val="dk1"/>
                </a:solidFill>
              </a:rPr>
              <a:t> вы можете добавлять фильтры и панели поиска для удобного поиска и фильтрации данных. Это особенно полезно для работы с большими объемами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Пользовательские действия:</a:t>
            </a:r>
            <a:r>
              <a:rPr lang="en" sz="1600">
                <a:solidFill>
                  <a:schemeClr val="dk1"/>
                </a:solidFill>
              </a:rPr>
              <a:t> админ-панель поддерживает создание пользовательских действий, которые могут быть выполнены над выбранными записями. Например, вы можете создать действие для массового обновления статуса записей.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Настройка отображения:</a:t>
            </a:r>
            <a:r>
              <a:rPr lang="en" sz="1600">
                <a:solidFill>
                  <a:schemeClr val="dk1"/>
                </a:solidFill>
              </a:rPr>
              <a:t> вы можете настраивать, какие поля отображаются в списках и формах редактирования. Это позволяет создавать удобные и информативные интерфейсы для управления данными.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Управление пользователями и группами:</a:t>
            </a:r>
            <a:r>
              <a:rPr lang="en" sz="1600">
                <a:solidFill>
                  <a:schemeClr val="dk1"/>
                </a:solidFill>
              </a:rPr>
              <a:t> админ-панель предоставляет интерфейс для управления пользователями и группами. Вы можете создавать пользователей, назначать им права доступа и управлять группами пользователей.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использования админ-панели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Управление контентом:</a:t>
            </a:r>
            <a:r>
              <a:rPr lang="en" sz="1600">
                <a:solidFill>
                  <a:schemeClr val="dk1"/>
                </a:solidFill>
              </a:rPr>
              <a:t> в блоге или новостном сайте админ-панель позволяет редакторам легко создавать, редактировать и публиковать статьи. Они могут управлять категориями, тегами и другими аспектами контента.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Управление пользователями:</a:t>
            </a:r>
            <a:r>
              <a:rPr lang="en" sz="1600">
                <a:solidFill>
                  <a:schemeClr val="dk1"/>
                </a:solidFill>
              </a:rPr>
              <a:t> в приложении с системой регистрации и аутентификации админ-панель позволяет администраторам управлять пользователями, их профилями и правами доступа.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Управление продуктами:</a:t>
            </a:r>
            <a:r>
              <a:rPr lang="en" sz="1600">
                <a:solidFill>
                  <a:schemeClr val="dk1"/>
                </a:solidFill>
              </a:rPr>
              <a:t> в интернет-магазине админ-панель позволяет управлять каталогом продуктов, ценами, наличием на складе и другими аспектами товаров.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суперпользователя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createsuperuser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 моделей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Регистрация моделей в админ-панели позволяет управлять данными через интерфейс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.models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Article, Category, Tag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admin.site.register(Article)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admin.site.register(Category)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admin.site.register(Tag)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Этот код регистрирует модели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n" sz="1600">
                <a:solidFill>
                  <a:schemeClr val="dk1"/>
                </a:solidFill>
              </a:rPr>
              <a:t> в админ-панели, делая их доступными для управления.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