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slide" Target="slides/slide20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f4328bd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f4328bd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f4328bd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f4328bd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4328bd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4328bd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f4328bd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f4328bd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f4328bd6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f4328bd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42eb34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42eb34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42eb34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42eb34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4328bd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4328bd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4328bd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4328bd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4328bd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4328bd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4328bd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4328bd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Настраиваем внешний вид админ-панели. Часть 1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Кастомные действия для админ-панели</a:t>
            </a:r>
            <a:endParaRPr/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@admin.action(description=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'Отметить карточку как проверенную'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set_checked(self, request, queryset):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updated = queryset.update(status=Article.Status.CHECKED)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self.message_user(request,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f'{updated} карточек было отмечено как проверенные'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определяет действие, которое можно выполнять в административной панели для отметки выбранных статей как проверенных.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@admin.action(description='Отметить карточку как проверенную')</a:t>
            </a:r>
            <a:r>
              <a:rPr lang="en" sz="1600">
                <a:solidFill>
                  <a:schemeClr val="dk1"/>
                </a:solidFill>
              </a:rPr>
              <a:t>: Декоратор, который регистрирует этот метод как действие в административной панели и задает его описание.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updated = queryset.update(status=Article.Status.CHECKED)</a:t>
            </a:r>
            <a:r>
              <a:rPr lang="en" sz="1600">
                <a:solidFill>
                  <a:schemeClr val="dk1"/>
                </a:solidFill>
              </a:rPr>
              <a:t>: Обновляет статус всех объектов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на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1600">
                <a:solidFill>
                  <a:schemeClr val="dk1"/>
                </a:solidFill>
              </a:rPr>
              <a:t> и возвращает количество обновленных объектов.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действия для админ-панели</a:t>
            </a:r>
            <a:endParaRPr/>
          </a:p>
        </p:txBody>
      </p:sp>
      <p:pic>
        <p:nvPicPr>
          <p:cNvPr descr="preencoded.png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@admin.action(description=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'Отметить карточку как не проверенную'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set_unchecked(self, request, queryset):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updated = queryset.update(status=Article.Status.UNCHECKED)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self.message_user(request,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f'{updated} карточек было отмечено как не проверенные'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аналогичен предыдущему, но он отмечает выбранные статьи как не проверенные.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фильтр для админ-панели</a:t>
            </a:r>
            <a:endParaRPr/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Класс ArticleSpiderFilter: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ArticleSpiderFilter(SimpleListFilter):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Этот класс наследуется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SimpleListFilter</a:t>
            </a:r>
            <a:r>
              <a:rPr lang="en" sz="1600">
                <a:solidFill>
                  <a:schemeClr val="dk1"/>
                </a:solidFill>
              </a:rPr>
              <a:t>, который предоставляет базовую функциональность для создания пользовательских фильтров в административной панели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Заголовок фильтра: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title = 'Внутри пауки'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Этот атрибут задает заголовок фильтра, который будет отображаться в административной панели.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Имя параметра: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parameter_name = 'has_spiders'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атрибут задает имя параметра, которое будет использоваться в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фильтрации. Например,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может выглядеть как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?has_spiders=yes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фильтр для админ-панели</a:t>
            </a:r>
            <a:endParaRPr/>
          </a:p>
        </p:txBody>
      </p:sp>
      <p:pic>
        <p:nvPicPr>
          <p:cNvPr descr="preencoded.pn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lookups(self, request, model_admin):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'Есть'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'Нет'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возвращает список кортежей, которые определяют возможные значения фильтра. Каждый кортеж состоит из двух элементов: значения параметра и отображаемого текста. В данном случае, фильтр может принимать значения </a:t>
            </a:r>
            <a:r>
              <a:rPr b="1" lang="en" sz="1600">
                <a:solidFill>
                  <a:schemeClr val="accent4"/>
                </a:solidFill>
              </a:rPr>
              <a:t>'yes'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4"/>
                </a:solidFill>
              </a:rPr>
              <a:t>'no'</a:t>
            </a:r>
            <a:r>
              <a:rPr lang="en" sz="1600">
                <a:solidFill>
                  <a:schemeClr val="dk1"/>
                </a:solidFill>
              </a:rPr>
              <a:t>, которые будут отображаться как </a:t>
            </a:r>
            <a:r>
              <a:rPr b="1" lang="en" sz="1600">
                <a:solidFill>
                  <a:schemeClr val="accent4"/>
                </a:solidFill>
              </a:rPr>
              <a:t>'Есть'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4"/>
                </a:solidFill>
              </a:rPr>
              <a:t>'Нет'</a:t>
            </a:r>
            <a:r>
              <a:rPr lang="en" sz="1600">
                <a:solidFill>
                  <a:schemeClr val="dk1"/>
                </a:solidFill>
              </a:rPr>
              <a:t> соответственно.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фильтр для админ-панели</a:t>
            </a:r>
            <a:endParaRPr/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queryset(self, request, queryset):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self.value() ==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'yes'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queryset.filter(content__contains=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'пауки'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self.value() ==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'no'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queryset.exclude(content__contains=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'пауки'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queryset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применяет фильтр к набору объектов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) на основе выбранного значения.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self.value():</a:t>
            </a:r>
            <a:r>
              <a:rPr lang="en" sz="1600">
                <a:solidFill>
                  <a:schemeClr val="dk1"/>
                </a:solidFill>
              </a:rPr>
              <a:t> Возвращает текущее значение фильтра.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queryset.filter(content__contains='пауки'):</a:t>
            </a:r>
            <a:r>
              <a:rPr lang="en" sz="1600">
                <a:solidFill>
                  <a:schemeClr val="dk1"/>
                </a:solidFill>
              </a:rPr>
              <a:t> Фильтрует статьи, содержащие слово </a:t>
            </a:r>
            <a:r>
              <a:rPr b="1" lang="en" sz="1600">
                <a:solidFill>
                  <a:schemeClr val="accent4"/>
                </a:solidFill>
              </a:rPr>
              <a:t>"</a:t>
            </a:r>
            <a:r>
              <a:rPr b="1" lang="en" sz="1600">
                <a:solidFill>
                  <a:schemeClr val="accent4"/>
                </a:solidFill>
              </a:rPr>
              <a:t>пауки</a:t>
            </a:r>
            <a:r>
              <a:rPr b="1" lang="en" sz="1600">
                <a:solidFill>
                  <a:schemeClr val="accent4"/>
                </a:solidFill>
              </a:rPr>
              <a:t>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queryset.exclude(content__contains='пауки'):</a:t>
            </a:r>
            <a:r>
              <a:rPr lang="en" sz="1600">
                <a:solidFill>
                  <a:schemeClr val="dk1"/>
                </a:solidFill>
              </a:rPr>
              <a:t> Фильтрует статьи, не содержащие слово </a:t>
            </a:r>
            <a:r>
              <a:rPr b="1" lang="en" sz="1600">
                <a:solidFill>
                  <a:schemeClr val="accent4"/>
                </a:solidFill>
              </a:rPr>
              <a:t>"пауки"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фильтр не применен, возвращается исходный набор объектов.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перевести админ-панель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кастомные фильтры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кастомные действия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9" name="Google Shape;1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3" name="Google Shape;20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Гибкая настройка админ-панели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0" name="Google Shape;21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12" name="Google Shape;212;p3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Пагинация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Пагинация нужна для постраничного вывода контента.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list_per_page = 10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Ссылки в административной панели   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Есть возможность делать кастомные ссылки по полям.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запятая в конце нужна, чтобы указать, что это кортеж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list_display_links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Сортировку можно сделать по нескольким полям в возрастающем или в убывающем порядке.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ordering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'-views'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Перевод административной панели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Интерфейс админ-панели можно перевести сменив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LANGUAGE_CODE</a:t>
            </a:r>
            <a:r>
              <a:rPr lang="en" sz="1600">
                <a:solidFill>
                  <a:schemeClr val="dk1"/>
                </a:solidFill>
              </a:rPr>
              <a:t> в файле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Названия полей можно перевести с помощью параметра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verbose_name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models.CharField(...,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'Заголовок'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'Содержание'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publication_date = models.DateTimeField(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'Дата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публикации'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views = models.IntegerField(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'Просмотры'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models.ForeignKey(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'Категория'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tags = models.ManyToManyField(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'Теги'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slug = models.SlugField(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'Слаг'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is_active = models.BooleanField(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verbose_name=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'Активна'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Перевод административной панели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Названия самих моделей можно перевести с помощью параметров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verbose_name</a:t>
            </a:r>
            <a:r>
              <a:rPr lang="en" sz="1600">
                <a:solidFill>
                  <a:schemeClr val="dk1"/>
                </a:solidFill>
              </a:rPr>
              <a:t>/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verbose_name_plural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600">
                <a:solidFill>
                  <a:schemeClr val="dk1"/>
                </a:solidFill>
              </a:rPr>
              <a:t> модели а так же в файле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apps.py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apps.py: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NewsConfig(AppConfig):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verbose_name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'Статья'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verbose_name_plural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'Статьи'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models.py: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Meta: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…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verbose_name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'Категория'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ед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инственное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число для отображения в админке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verbose_name_plural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'Категории'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мн. число для отображения в админке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Кастомные действия для админ-панели</a:t>
            </a:r>
            <a:endParaRPr/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 = (</a:t>
            </a: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'set_checked'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'set_unchecked'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Эта строка определяет действия, которые можно выполнять с объектами модели в административной панели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 В данном случае, это действия </a:t>
            </a: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set_checked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set_unchecked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Кастомные действия для админ-панели</a:t>
            </a:r>
            <a:endParaRPr/>
          </a:p>
        </p:txBody>
      </p:sp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@admin.display(description=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'Пауки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внутри'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has_spiders(self, article):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'Да'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'пауки'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article.content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'Нет'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метод добавляет пользовательское отображение в административную панель. Он проверяет, содержит ли 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600">
                <a:solidFill>
                  <a:schemeClr val="dk1"/>
                </a:solidFill>
              </a:rPr>
              <a:t> статьи слово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"пауки"</a:t>
            </a:r>
            <a:r>
              <a:rPr lang="en" sz="1600">
                <a:solidFill>
                  <a:schemeClr val="dk1"/>
                </a:solidFill>
              </a:rPr>
              <a:t>. Если да, то возвращает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"Да"</a:t>
            </a:r>
            <a:r>
              <a:rPr lang="en" sz="1600">
                <a:solidFill>
                  <a:schemeClr val="dk1"/>
                </a:solidFill>
              </a:rPr>
              <a:t>, иначе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"Нет"</a:t>
            </a:r>
            <a:r>
              <a:rPr lang="en" sz="1600">
                <a:solidFill>
                  <a:schemeClr val="dk1"/>
                </a:solidFill>
              </a:rPr>
              <a:t>. Декоратор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@admin.display</a:t>
            </a:r>
            <a:r>
              <a:rPr lang="en" sz="1600">
                <a:solidFill>
                  <a:schemeClr val="dk1"/>
                </a:solidFill>
              </a:rPr>
              <a:t> используется для определения отображаемого имени этого метода в административной панели.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