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Int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italic.fntdata"/><Relationship Id="rId30" Type="http://schemas.openxmlformats.org/officeDocument/2006/relationships/font" Target="fonts/Int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Int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82b7e03d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82b7e03d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82b7e03d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82b7e03d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82b7e03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82b7e03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82b7e03d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82b7e03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82b7e03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82b7e03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82b7e03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82b7e03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82b7e03d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82b7e03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82b7e03d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82b7e03d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82b7e03d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82b7e03d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82b7e03d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82b7e03d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82b7e03d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82b7e03d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82b7e03d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82b7e03d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82b7e03d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82b7e03d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82b7e03d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82b7e03d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82b7e03d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82b7e03d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82b7e03d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82b7e03d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16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650225"/>
            <a:ext cx="68589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Рефакторинг и доработка функционала проекта Info to Go. Часть 1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Требования</a:t>
            </a:r>
            <a:endParaRPr/>
          </a:p>
        </p:txBody>
      </p:sp>
      <p:pic>
        <p:nvPicPr>
          <p:cNvPr descr="preencoded.png"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5" name="Google Shape;1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Теги должны быть представлены в виде ссылок.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Ссылки должны вести на страницу с новостями, отфильтрованными по соответствующему тегу.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URL</a:t>
            </a:r>
            <a:r>
              <a:rPr lang="en" sz="2000">
                <a:solidFill>
                  <a:schemeClr val="dk1"/>
                </a:solidFill>
              </a:rPr>
              <a:t> ссылки должен содержать идентификатор тега.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Шаги</a:t>
            </a:r>
            <a:endParaRPr/>
          </a:p>
        </p:txBody>
      </p:sp>
      <p:pic>
        <p:nvPicPr>
          <p:cNvPr descr="preencoded.png"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3" name="Google Shape;1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 шаблонах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article_preview.html</a:t>
            </a:r>
            <a:r>
              <a:rPr lang="en" sz="2000">
                <a:solidFill>
                  <a:schemeClr val="dk1"/>
                </a:solidFill>
              </a:rPr>
              <a:t> и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article_detail.html</a:t>
            </a:r>
            <a:r>
              <a:rPr lang="en" sz="2000">
                <a:solidFill>
                  <a:schemeClr val="dk1"/>
                </a:solidFill>
              </a:rPr>
              <a:t> изменить отображение тегов, чтобы они были кликабельными.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 добавить маршрут для отображения новостей по тегу.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r>
              <a:rPr lang="en" sz="2000">
                <a:solidFill>
                  <a:schemeClr val="dk1"/>
                </a:solidFill>
              </a:rPr>
              <a:t> добавить представление для отображения новостей по тегу.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54" name="Google Shape;15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Кликабельные категории на карточках новостей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</a:t>
            </a:r>
            <a:endParaRPr/>
          </a:p>
        </p:txBody>
      </p:sp>
      <p:pic>
        <p:nvPicPr>
          <p:cNvPr descr="preencoded.png"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2" name="Google Shape;1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Необходимо сделать категории на карточках новостей кликабельными, чтобы при нажатии на категорию пользователь переходил на страницу с новостями, отфильтрованными по этой категории.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Требования</a:t>
            </a:r>
            <a:endParaRPr/>
          </a:p>
        </p:txBody>
      </p:sp>
      <p:pic>
        <p:nvPicPr>
          <p:cNvPr descr="preencoded.png"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0" name="Google Shape;17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Категории должны быть представлены в виде ссылок.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Ссылки должны вести на страницу с новостями, отфильтрованными по соответствующей категории.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URL</a:t>
            </a:r>
            <a:r>
              <a:rPr lang="en" sz="2000">
                <a:solidFill>
                  <a:schemeClr val="dk1"/>
                </a:solidFill>
              </a:rPr>
              <a:t> ссылки должен содержать идентификатор категории.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Шаги</a:t>
            </a:r>
            <a:endParaRPr/>
          </a:p>
        </p:txBody>
      </p:sp>
      <p:pic>
        <p:nvPicPr>
          <p:cNvPr descr="preencoded.png"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8" name="Google Shape;17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 шаблонах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article_preview.html</a:t>
            </a:r>
            <a:r>
              <a:rPr lang="en" sz="2000">
                <a:solidFill>
                  <a:schemeClr val="dk1"/>
                </a:solidFill>
              </a:rPr>
              <a:t> и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article_detail.html</a:t>
            </a:r>
            <a:r>
              <a:rPr lang="en" sz="2000">
                <a:solidFill>
                  <a:schemeClr val="dk1"/>
                </a:solidFill>
              </a:rPr>
              <a:t> изменить отображение категорий, чтобы они были кликабельными.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 добавить маршрут для отображения новостей по категории.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r>
              <a:rPr lang="en" sz="2000">
                <a:solidFill>
                  <a:schemeClr val="dk1"/>
                </a:solidFill>
              </a:rPr>
              <a:t> добавить представление для отображения новостей по категории.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87" name="Google Shape;1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89" name="Google Shape;18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Боковое меню с рубрикатором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</a:t>
            </a:r>
            <a:endParaRPr/>
          </a:p>
        </p:txBody>
      </p:sp>
      <p:pic>
        <p:nvPicPr>
          <p:cNvPr descr="preencoded.png"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7" name="Google Shape;19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Необходимо добавить боковое меню с рубрикатором, который отображает список категорий с ссылками на новости по каждой категории и подсчёт новостей в каждой из них.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Требования</a:t>
            </a:r>
            <a:endParaRPr/>
          </a:p>
        </p:txBody>
      </p:sp>
      <p:pic>
        <p:nvPicPr>
          <p:cNvPr descr="preencoded.png" id="204" name="Google Shape;20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5" name="Google Shape;20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Боковое меню должно отображаться на всех страницах сайта.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В меню должен быть список категорий с ссылками на новости по каждой категории.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Рядом с каждой категорией должен отображаться подсчёт новостей в этой категории.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Шаги</a:t>
            </a:r>
            <a:endParaRPr/>
          </a:p>
        </p:txBody>
      </p:sp>
      <p:pic>
        <p:nvPicPr>
          <p:cNvPr descr="preencoded.png" id="212" name="Google Shape;2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3" name="Google Shape;21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 шаблоне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base.html</a:t>
            </a:r>
            <a:r>
              <a:rPr lang="en" sz="2000">
                <a:solidFill>
                  <a:schemeClr val="dk1"/>
                </a:solidFill>
              </a:rPr>
              <a:t> добавить боковое меню с рубрикатором.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r>
              <a:rPr lang="en" sz="2000">
                <a:solidFill>
                  <a:schemeClr val="dk1"/>
                </a:solidFill>
              </a:rPr>
              <a:t> добавить контекст для передачи списка категорий и подсчёта новостей в каждой категории.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68" name="Google Shape;6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Рефакторинг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32" name="Google Shape;2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34" name="Google Shape;23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3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36" name="Google Shape;23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2" name="Google Shape;2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3" name="Google Shape;24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245" name="Google Shape;245;p35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./itg/urls.py</a:t>
            </a:r>
            <a:endParaRPr/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В маршруте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path('news/', include('news.urls'))</a:t>
            </a:r>
            <a:r>
              <a:rPr lang="en" sz="2200">
                <a:solidFill>
                  <a:schemeClr val="dk1"/>
                </a:solidFill>
              </a:rPr>
              <a:t> добавлен параметр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namespace='news'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Это сделано для того, чтобы все маршруты, определенные в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news/urls.py</a:t>
            </a:r>
            <a:r>
              <a:rPr lang="en" sz="2200">
                <a:solidFill>
                  <a:schemeClr val="dk1"/>
                </a:solidFill>
              </a:rPr>
              <a:t>, были доступны под пространством имен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Это улучшает организацию маршрутов и предотвращает конфликты имен маршрутов между различными приложениями.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./</a:t>
            </a:r>
            <a:r>
              <a:rPr lang="en"/>
              <a:t>news/templates/include/article_preview.html</a:t>
            </a:r>
            <a:endParaRPr/>
          </a:p>
        </p:txBody>
      </p:sp>
      <p:pic>
        <p:nvPicPr>
          <p:cNvPr descr="preencoded.png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В строке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href="{% url 'detail_article_by_id' article.id %}" class="btn btn-primary"&gt;Подробнее&lt;/a&gt;</a:t>
            </a:r>
            <a:r>
              <a:rPr lang="en" sz="2200">
                <a:solidFill>
                  <a:schemeClr val="dk1"/>
                </a:solidFill>
              </a:rPr>
              <a:t> изменено имя маршрута с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'detail_article_by_id'</a:t>
            </a:r>
            <a:r>
              <a:rPr lang="en" sz="2200">
                <a:solidFill>
                  <a:schemeClr val="dk1"/>
                </a:solidFill>
              </a:rPr>
              <a:t> на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'news:detail_article_by_id'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Это изменение необходимо для соответствия новому пространству имен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</a:t>
            </a:r>
            <a:r>
              <a:rPr lang="en" sz="2200">
                <a:solidFill>
                  <a:schemeClr val="dk1"/>
                </a:solidFill>
              </a:rPr>
              <a:t>, что обеспечивает корректное формирование </a:t>
            </a:r>
            <a:r>
              <a:rPr b="1" lang="en" sz="2200">
                <a:solidFill>
                  <a:schemeClr val="dk1"/>
                </a:solidFill>
              </a:rPr>
              <a:t>URL</a:t>
            </a:r>
            <a:r>
              <a:rPr lang="en" sz="2200">
                <a:solidFill>
                  <a:schemeClr val="dk1"/>
                </a:solidFill>
              </a:rPr>
              <a:t>-адресов в шаблонах.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./news/urls.py</a:t>
            </a:r>
            <a:endParaRPr/>
          </a:p>
        </p:txBody>
      </p:sp>
      <p:pic>
        <p:nvPicPr>
          <p:cNvPr descr="preencoded.png"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Добавлена строка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app_name = 'news'</a:t>
            </a:r>
            <a:r>
              <a:rPr lang="en" sz="2200">
                <a:solidFill>
                  <a:schemeClr val="dk1"/>
                </a:solidFill>
              </a:rPr>
              <a:t> для определения пространства имен приложения.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Это необходимо для того, чтобы все маршруты в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news/urls.py</a:t>
            </a:r>
            <a:r>
              <a:rPr lang="en" sz="2200">
                <a:solidFill>
                  <a:schemeClr val="dk1"/>
                </a:solidFill>
              </a:rPr>
              <a:t> были доступны под пространством имен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</a:t>
            </a:r>
            <a:r>
              <a:rPr lang="en" sz="2200">
                <a:solidFill>
                  <a:schemeClr val="dk1"/>
                </a:solidFill>
              </a:rPr>
              <a:t>, что улучшает организацию маршрутов и предотвращает конфликты имен маршрутов между различными приложениями.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./news/views.py</a:t>
            </a:r>
            <a:endParaRPr/>
          </a:p>
        </p:txBody>
      </p:sp>
      <p:pic>
        <p:nvPicPr>
          <p:cNvPr descr="preencoded.png"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В словаре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en" sz="2200">
                <a:solidFill>
                  <a:schemeClr val="dk1"/>
                </a:solidFill>
              </a:rPr>
              <a:t>, а также в функциях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get_all_news</a:t>
            </a:r>
            <a:r>
              <a:rPr lang="en" sz="2200">
                <a:solidFill>
                  <a:schemeClr val="dk1"/>
                </a:solidFill>
              </a:rPr>
              <a:t>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get_detail_article_by_id</a:t>
            </a:r>
            <a:r>
              <a:rPr lang="en" sz="2200">
                <a:solidFill>
                  <a:schemeClr val="dk1"/>
                </a:solidFill>
              </a:rPr>
              <a:t> 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get_detail_article_by_slag</a:t>
            </a:r>
            <a:r>
              <a:rPr lang="en" sz="2200">
                <a:solidFill>
                  <a:schemeClr val="dk1"/>
                </a:solidFill>
              </a:rPr>
              <a:t> изменено значение ключа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"url_name"</a:t>
            </a:r>
            <a:r>
              <a:rPr lang="en" sz="2200">
                <a:solidFill>
                  <a:schemeClr val="dk1"/>
                </a:solidFill>
              </a:rPr>
              <a:t> с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"catalog"</a:t>
            </a:r>
            <a:r>
              <a:rPr lang="en" sz="2200">
                <a:solidFill>
                  <a:schemeClr val="dk1"/>
                </a:solidFill>
              </a:rPr>
              <a:t> на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"news:catalog"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Это изменение необходимо для соответствия новому пространству имен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</a:t>
            </a:r>
            <a:r>
              <a:rPr lang="en" sz="2200">
                <a:solidFill>
                  <a:schemeClr val="dk1"/>
                </a:solidFill>
              </a:rPr>
              <a:t>, что обеспечивает корректное формирование </a:t>
            </a:r>
            <a:r>
              <a:rPr b="1" lang="en" sz="2200">
                <a:solidFill>
                  <a:schemeClr val="dk1"/>
                </a:solidFill>
              </a:rPr>
              <a:t>URL</a:t>
            </a:r>
            <a:r>
              <a:rPr lang="en" sz="2200">
                <a:solidFill>
                  <a:schemeClr val="dk1"/>
                </a:solidFill>
              </a:rPr>
              <a:t>-адресов и ссылок в представлениях.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./news/views.py</a:t>
            </a:r>
            <a:endParaRPr/>
          </a:p>
        </p:txBody>
      </p:sp>
      <p:pic>
        <p:nvPicPr>
          <p:cNvPr descr="preencoded.png"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8" name="Google Shape;10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В функциях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get_all_news</a:t>
            </a:r>
            <a:r>
              <a:rPr lang="en" sz="2200">
                <a:solidFill>
                  <a:schemeClr val="dk1"/>
                </a:solidFill>
              </a:rPr>
              <a:t>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get_detail_article_by_id</a:t>
            </a:r>
            <a:r>
              <a:rPr lang="en" sz="2200">
                <a:solidFill>
                  <a:schemeClr val="dk1"/>
                </a:solidFill>
              </a:rPr>
              <a:t> 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get_detail_article_by_slag</a:t>
            </a:r>
            <a:r>
              <a:rPr lang="en" sz="2200">
                <a:solidFill>
                  <a:schemeClr val="dk1"/>
                </a:solidFill>
              </a:rPr>
              <a:t> оптимизирован контекст, передаваемый в шаблоны.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Вместо явного указания всех элементов меню, используется распаковка словаря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en" sz="2200">
                <a:solidFill>
                  <a:schemeClr val="dk1"/>
                </a:solidFill>
              </a:rPr>
              <a:t>, что делает код более компактным и удобным для поддержки.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19" name="Google Shape;11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Кликабельные теги на карточках новостей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</a:t>
            </a:r>
            <a:endParaRPr/>
          </a:p>
        </p:txBody>
      </p:sp>
      <p:pic>
        <p:nvPicPr>
          <p:cNvPr descr="preencoded.png"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Необходимо сделать теги на карточках новостей кликабельными, чтобы при нажатии на тег пользователь переходил на страницу с новостями, отфильтрованными по этому тегу.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