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Int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82b7e03d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82b7e03d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2b7e03d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82b7e03d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82b7e03d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82b7e03d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82b7e03d5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82b7e03d5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82b7e03d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82b7e03d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82b7e03d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82b7e03d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82b7e03d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82b7e03d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82b7e03d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82b7e03d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82b7e03d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82b7e03d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82b7e03d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82b7e03d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17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650225"/>
            <a:ext cx="6858900" cy="30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Рефакторинг и доработка функционала проекта Info to Go. Часть 2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6" name="Google Shape;136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8" name="Google Shape;138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Боковое меню с рубрикатором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6" name="Google Shape;14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добавить боковое меню с рубрикатором, который отображает список категорий с ссылками на новости по каждой категории и подсчёт новостей в каждой из них.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Боковое меню должно отображаться на всех страницах сайта.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В меню должен быть список категорий с ссылками на новости по каждой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Рядом с каждой категорией должен отображаться подсчёт новостей в этой категории.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шаблоне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base.html</a:t>
            </a:r>
            <a:r>
              <a:rPr lang="en" sz="2000">
                <a:solidFill>
                  <a:schemeClr val="dk1"/>
                </a:solidFill>
              </a:rPr>
              <a:t> добавить боковое меню с рубрикатором.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контекст для передачи списка категорий и подсчёта новостей в каждой категории.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81" name="Google Shape;1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83" name="Google Shape;18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85" name="Google Shape;18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2" name="Google Shape;19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194" name="Google Shape;194;p29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" name="Google Shape;67;p14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68" name="Google Shape;6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Кликабельные теги на карточках новостей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6" name="Google Shape;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сделать теги на карточках новостей кликабельными, чтобы при нажатии на тег пользователь переходил на страницу с новостями, отфильтрованными по этому тегу.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4" name="Google Shape;8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Теги должны быть представлены в виде ссылок.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Ссылки должны вести на страницу с новостями, отфильтрованными по соответствующему тегу.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 ссылки должен содержать идентификатор тега.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шаблонах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article_detail.html</a:t>
            </a:r>
            <a:r>
              <a:rPr lang="en" sz="2000">
                <a:solidFill>
                  <a:schemeClr val="dk1"/>
                </a:solidFill>
              </a:rPr>
              <a:t> изменить отображение тегов, чтобы они были кликабельными.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добавить маршрут для отображения новостей по тегу.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представление для отображения новостей по тегу.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8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03" name="Google Shape;10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Кликабельные категории на карточках новостей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Описание</a:t>
            </a:r>
            <a:endParaRPr/>
          </a:p>
        </p:txBody>
      </p:sp>
      <p:pic>
        <p:nvPicPr>
          <p:cNvPr descr="preencoded.png"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1"/>
                </a:solidFill>
              </a:rPr>
              <a:t>Необходимо сделать категории на карточках новостей кликабельными, чтобы при нажатии на категорию пользователь переходил на страницу с новостями, отфильтрованными по этой категории.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Требования</a:t>
            </a:r>
            <a:endParaRPr/>
          </a:p>
        </p:txBody>
      </p:sp>
      <p:pic>
        <p:nvPicPr>
          <p:cNvPr descr="preencoded.png"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Категории должны быть представлены в виде ссылок.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Ссылки должны вести на страницу с новостями, отфильтрованными по соответствующей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" sz="2000">
                <a:solidFill>
                  <a:schemeClr val="dk1"/>
                </a:solidFill>
              </a:rPr>
              <a:t>URL</a:t>
            </a:r>
            <a:r>
              <a:rPr lang="en" sz="2000">
                <a:solidFill>
                  <a:schemeClr val="dk1"/>
                </a:solidFill>
              </a:rPr>
              <a:t> ссылки должен содержать идентификатор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Шаги</a:t>
            </a:r>
            <a:endParaRPr/>
          </a:p>
        </p:txBody>
      </p:sp>
      <p:pic>
        <p:nvPicPr>
          <p:cNvPr descr="preencoded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шаблонах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article_preview.html</a:t>
            </a:r>
            <a:r>
              <a:rPr lang="en" sz="2000">
                <a:solidFill>
                  <a:schemeClr val="dk1"/>
                </a:solidFill>
              </a:rPr>
              <a:t> и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article_detail.html</a:t>
            </a:r>
            <a:r>
              <a:rPr lang="en" sz="2000">
                <a:solidFill>
                  <a:schemeClr val="dk1"/>
                </a:solidFill>
              </a:rPr>
              <a:t> изменить отображение категорий, чтобы они были кликабельными.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2000">
                <a:solidFill>
                  <a:schemeClr val="dk1"/>
                </a:solidFill>
              </a:rPr>
              <a:t> добавить маршрут для отображения новостей по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В </a:t>
            </a: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views.py</a:t>
            </a:r>
            <a:r>
              <a:rPr lang="en" sz="2000">
                <a:solidFill>
                  <a:schemeClr val="dk1"/>
                </a:solidFill>
              </a:rPr>
              <a:t> добавить представление для отображения новостей по категории.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