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Int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-bold.fntdata"/><Relationship Id="rId25" Type="http://schemas.openxmlformats.org/officeDocument/2006/relationships/font" Target="fonts/Inter-regular.fntdata"/><Relationship Id="rId28" Type="http://schemas.openxmlformats.org/officeDocument/2006/relationships/font" Target="fonts/Inter-boldItalic.fntdata"/><Relationship Id="rId27" Type="http://schemas.openxmlformats.org/officeDocument/2006/relationships/font" Target="fonts/Int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82b7e03d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82b7e03d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98f0454e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98f0454e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82b7e03d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82b7e03d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82b7e03d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82b7e03d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82b7e03d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82b7e03d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82b7e03d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282b7e03d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82b7e03d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82b7e03d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82b7e03d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82b7e03d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98f0454e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98f0454e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82b7e03d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82b7e03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82b7e03d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82b7e03d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82b7e03d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82b7e03d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18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650225"/>
            <a:ext cx="68589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Рефакторинг и доработка функционала проекта Info to Go. Часть 3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Шаги</a:t>
            </a:r>
            <a:endParaRPr/>
          </a:p>
        </p:txBody>
      </p:sp>
      <p:pic>
        <p:nvPicPr>
          <p:cNvPr descr="preencoded.png"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5" name="Google Shape;13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Обновление представления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get_all_news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В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views.py</a:t>
            </a:r>
            <a:r>
              <a:rPr lang="en" sz="2000">
                <a:solidFill>
                  <a:schemeClr val="dk1"/>
                </a:solidFill>
              </a:rPr>
              <a:t> добавьте пагинацию для представления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get_all_news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Используйте класс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Paginator</a:t>
            </a:r>
            <a:r>
              <a:rPr lang="en" sz="2000">
                <a:solidFill>
                  <a:schemeClr val="dk1"/>
                </a:solidFill>
              </a:rPr>
              <a:t> из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django.core.paginator</a:t>
            </a:r>
            <a:r>
              <a:rPr lang="en" sz="2000">
                <a:solidFill>
                  <a:schemeClr val="dk1"/>
                </a:solidFill>
              </a:rPr>
              <a:t> для разбиения новостей на страницы.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Установите количество новостей на странице (например, 10 новостей на странице).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 startAt="2"/>
            </a:pPr>
            <a:r>
              <a:rPr lang="en" sz="2000">
                <a:solidFill>
                  <a:schemeClr val="dk1"/>
                </a:solidFill>
              </a:rPr>
              <a:t>Обновление шаблона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catalog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В шаблоне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catalog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r>
              <a:rPr lang="en" sz="2000">
                <a:solidFill>
                  <a:schemeClr val="dk1"/>
                </a:solidFill>
              </a:rPr>
              <a:t> добавьте навигацию для пагинации.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Отображайте новости из текущей страницы.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Добавьте кнопки для перехода на предыдущую и следующую страницы, а также на первую и последнюю страницы.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Обновление шаблона catalog.html</a:t>
            </a:r>
            <a:endParaRPr/>
          </a:p>
        </p:txBody>
      </p:sp>
      <p:pic>
        <p:nvPicPr>
          <p:cNvPr descr="preencoded.png"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3" name="Google Shape;14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"pagination"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"step-links"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if page_obj.has_previous %}</a:t>
            </a:r>
            <a:endParaRPr b="1" sz="2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href=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"?page=1"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i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&amp;laquo; first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href=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"?page=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{{ page_obj.previous_page_number }}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i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previous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endif %}</a:t>
            </a:r>
            <a:endParaRPr b="1" sz="2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"current"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i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{{ page_obj.number }}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{{ page_obj.paginator.num_pages }}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.&lt;/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if page_obj.has_next %}</a:t>
            </a:r>
            <a:endParaRPr b="1" sz="2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href=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"?page=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{{ page_obj.next_page_number }}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i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href=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"?page=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{{ page_obj.paginator.num_pages }}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i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&amp;raquo;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endif %}</a:t>
            </a:r>
            <a:endParaRPr b="1" sz="2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50" name="Google Shape;1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52" name="Google Shape;15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54" name="Google Shape;15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Добавление системы просмотров для новостей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Описание</a:t>
            </a:r>
            <a:endParaRPr/>
          </a:p>
        </p:txBody>
      </p:sp>
      <p:pic>
        <p:nvPicPr>
          <p:cNvPr descr="preencoded.png" id="161" name="Google Shape;1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2" name="Google Shape;16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Реализуйте функциональность подсчета просмотров для новостей. Это позволит отслеживать популярность каждой новости и отображать количество просмотров пользователям.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Требования</a:t>
            </a:r>
            <a:endParaRPr/>
          </a:p>
        </p:txBody>
      </p:sp>
      <p:pic>
        <p:nvPicPr>
          <p:cNvPr descr="preencoded.png"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0" name="Google Shape;17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В модели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en" sz="2000">
                <a:solidFill>
                  <a:schemeClr val="dk1"/>
                </a:solidFill>
              </a:rPr>
              <a:t> уже есть поле для хранения количества просмотров (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en" sz="2000">
                <a:solidFill>
                  <a:schemeClr val="dk1"/>
                </a:solidFill>
              </a:rPr>
              <a:t>).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Обновите представление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get_detail_article_by_id</a:t>
            </a:r>
            <a:r>
              <a:rPr lang="en" sz="2000">
                <a:solidFill>
                  <a:schemeClr val="dk1"/>
                </a:solidFill>
              </a:rPr>
              <a:t>, чтобы увеличивать счетчик просмотров при каждом посещении страницы новости.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В шаблоне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article_detail.html</a:t>
            </a:r>
            <a:r>
              <a:rPr lang="en" sz="2000">
                <a:solidFill>
                  <a:schemeClr val="dk1"/>
                </a:solidFill>
              </a:rPr>
              <a:t> уже есть отображение количества просмотров (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{{ article.views }}</a:t>
            </a:r>
            <a:r>
              <a:rPr lang="en" sz="2000">
                <a:solidFill>
                  <a:schemeClr val="dk1"/>
                </a:solidFill>
              </a:rPr>
              <a:t>).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Шаги</a:t>
            </a:r>
            <a:endParaRPr/>
          </a:p>
        </p:txBody>
      </p:sp>
      <p:pic>
        <p:nvPicPr>
          <p:cNvPr descr="preencoded.png" id="177" name="Google Shape;17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8" name="Google Shape;17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Обновление представления для увеличения счетчика просмотров: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В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views.py</a:t>
            </a:r>
            <a:r>
              <a:rPr lang="en" sz="2000">
                <a:solidFill>
                  <a:schemeClr val="dk1"/>
                </a:solidFill>
              </a:rPr>
              <a:t> обновите представление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get_detail_article_by_id</a:t>
            </a:r>
            <a:r>
              <a:rPr lang="en" sz="2000">
                <a:solidFill>
                  <a:schemeClr val="dk1"/>
                </a:solidFill>
              </a:rPr>
              <a:t>, чтобы увеличивать счетчик просмотров при каждом посещении страницы новости.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91" name="Google Shape;1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97" name="Google Shape;19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99" name="Google Shape;19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30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01" name="Google Shape;20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7" name="Google Shape;20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8" name="Google Shape;20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210" name="Google Shape;210;p31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66" name="Google Shape;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68" name="Google Shape;6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Добавление поиска по новостям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Описание</a:t>
            </a:r>
            <a:endParaRPr/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6" name="Google Shape;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Реализуйте функциональность поиска новостей по заголовку и содержанию. Это позволит пользователям быстро находить нужные новости, вводя ключевые слова в поисковую строку.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Требования</a:t>
            </a:r>
            <a:endParaRPr/>
          </a:p>
        </p:txBody>
      </p:sp>
      <p:pic>
        <p:nvPicPr>
          <p:cNvPr descr="preencoded.png"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4" name="Google Shape;8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Использовать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" sz="2000">
                <a:solidFill>
                  <a:schemeClr val="dk1"/>
                </a:solidFill>
              </a:rPr>
              <a:t> из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django.db.models</a:t>
            </a:r>
            <a:r>
              <a:rPr lang="en" sz="2000">
                <a:solidFill>
                  <a:schemeClr val="dk1"/>
                </a:solidFill>
              </a:rPr>
              <a:t> для создания сложных запросов.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Создать представление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search_news</a:t>
            </a:r>
            <a:r>
              <a:rPr lang="en" sz="2000">
                <a:solidFill>
                  <a:schemeClr val="dk1"/>
                </a:solidFill>
              </a:rPr>
              <a:t> для фильтрации новостей по заголовку и содержанию.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Обновить шаблон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base.html</a:t>
            </a:r>
            <a:r>
              <a:rPr lang="en" sz="2000">
                <a:solidFill>
                  <a:schemeClr val="dk1"/>
                </a:solidFill>
              </a:rPr>
              <a:t> для добавления формы поиска.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Обновить файл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r>
              <a:rPr lang="en" sz="2000">
                <a:solidFill>
                  <a:schemeClr val="dk1"/>
                </a:solidFill>
              </a:rPr>
              <a:t> для добавления маршрута для представления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search_news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Шаги</a:t>
            </a:r>
            <a:endParaRPr/>
          </a:p>
        </p:txBody>
      </p:sp>
      <p:pic>
        <p:nvPicPr>
          <p:cNvPr descr="preencoded.png"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2" name="Google Shape;9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Создание представления для поиска новостей: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В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views.py</a:t>
            </a:r>
            <a:r>
              <a:rPr lang="en" sz="2000">
                <a:solidFill>
                  <a:schemeClr val="dk1"/>
                </a:solidFill>
              </a:rPr>
              <a:t> добавьте представление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search_news</a:t>
            </a:r>
            <a:r>
              <a:rPr lang="en" sz="2000">
                <a:solidFill>
                  <a:schemeClr val="dk1"/>
                </a:solidFill>
              </a:rPr>
              <a:t>, которое будет фильтровать новости по заголовку и содержанию.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Используйте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" sz="2000">
                <a:solidFill>
                  <a:schemeClr val="dk1"/>
                </a:solidFill>
              </a:rPr>
              <a:t> из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django.db.models</a:t>
            </a:r>
            <a:r>
              <a:rPr lang="en" sz="2000">
                <a:solidFill>
                  <a:schemeClr val="dk1"/>
                </a:solidFill>
              </a:rPr>
              <a:t> для создания сложных запросов.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 startAt="2"/>
            </a:pPr>
            <a:r>
              <a:rPr lang="en" sz="2000">
                <a:solidFill>
                  <a:schemeClr val="dk1"/>
                </a:solidFill>
              </a:rPr>
              <a:t>Обновление шаблона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В шаблоне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base.html</a:t>
            </a:r>
            <a:r>
              <a:rPr lang="en" sz="2000">
                <a:solidFill>
                  <a:schemeClr val="dk1"/>
                </a:solidFill>
              </a:rPr>
              <a:t> добавьте форму для поиска.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Форма должна отправлять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2000">
                <a:solidFill>
                  <a:schemeClr val="dk1"/>
                </a:solidFill>
              </a:rPr>
              <a:t>-запрос на представление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search_news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 startAt="3"/>
            </a:pPr>
            <a:r>
              <a:rPr lang="en" sz="2000">
                <a:solidFill>
                  <a:schemeClr val="dk1"/>
                </a:solidFill>
              </a:rPr>
              <a:t>Обновление файла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В файле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r>
              <a:rPr lang="en" sz="2000">
                <a:solidFill>
                  <a:schemeClr val="dk1"/>
                </a:solidFill>
              </a:rPr>
              <a:t> добавьте маршрут для представления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search_news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Обновление шаблона base.html</a:t>
            </a:r>
            <a:endParaRPr/>
          </a:p>
        </p:txBody>
      </p:sp>
      <p:pic>
        <p:nvPicPr>
          <p:cNvPr descr="preencoded.png"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0" name="Google Shape;10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method=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action=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url 'news:search_news' %}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"form-inline my-2 my-lg-0"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"form-control mr-sm-2"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type=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"search"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placeholder=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"Поиск"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aria-label=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"Search"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name=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"q"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"btn btn-outline-success my-2 my-sm-0"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type=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i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Поиск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11" name="Google Shape;11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Добавление пагинации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Описание</a:t>
            </a:r>
            <a:endParaRPr/>
          </a:p>
        </p:txBody>
      </p:sp>
      <p:pic>
        <p:nvPicPr>
          <p:cNvPr descr="preencoded.png"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9" name="Google Shape;11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Реализуйте пагинацию для страницы каталога новостей, чтобы пользователи могли просматривать новости постранично. Это улучшит пользовательский опыт, особенно при большом количестве новостей, позволяя легко перемещаться между страницами и находить нужную информацию.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Требования</a:t>
            </a:r>
            <a:endParaRPr/>
          </a:p>
        </p:txBody>
      </p:sp>
      <p:pic>
        <p:nvPicPr>
          <p:cNvPr descr="preencoded.png"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7" name="Google Shape;12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Использовать класс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Paginator</a:t>
            </a:r>
            <a:r>
              <a:rPr lang="en" sz="2000">
                <a:solidFill>
                  <a:schemeClr val="dk1"/>
                </a:solidFill>
              </a:rPr>
              <a:t> из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django.core.paginator</a:t>
            </a:r>
            <a:r>
              <a:rPr lang="en" sz="2000">
                <a:solidFill>
                  <a:schemeClr val="dk1"/>
                </a:solidFill>
              </a:rPr>
              <a:t> для разбиения новостей на страницы.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Установить количество новостей на странице (например, 10 новостей на странице).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Обновить представление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get_all_news</a:t>
            </a:r>
            <a:r>
              <a:rPr lang="en" sz="2000">
                <a:solidFill>
                  <a:schemeClr val="dk1"/>
                </a:solidFill>
              </a:rPr>
              <a:t> для поддержки пагинации.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Обновить шаблон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catalog.html</a:t>
            </a:r>
            <a:r>
              <a:rPr lang="en" sz="2000">
                <a:solidFill>
                  <a:schemeClr val="dk1"/>
                </a:solidFill>
              </a:rPr>
              <a:t> для отображения новостей из текущей страницы и добавления навигации для пагинации.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