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82b7e03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82b7e03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9f019d69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9f019d69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f019d69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f019d69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98f0454e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98f0454e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2b7e03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2b7e03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f019d69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f019d69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f019d69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f019d69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8f0454e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98f0454e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19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4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функциональность добавления новостей в избранное, чтобы пользователи могли сохранять понравившиеся им новости для последующего просмотра. Вкладка "Избранное" должна быть добавлена в навигационную панель.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3" name="Google Shape;1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Создать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избранных новостях.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представление для добавления и удаления новостей из избранного.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для добавления кнопки добавления в избранное.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nav_menu.html</a:t>
            </a:r>
            <a:r>
              <a:rPr lang="en" sz="2000">
                <a:solidFill>
                  <a:schemeClr val="dk1"/>
                </a:solidFill>
              </a:rPr>
              <a:t> для добавления вкладки "Избранное" в навигационную панель.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файл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для добавления маршрута для представления добавления и удаления новостей из избранного.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50" name="Google Shape;1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Создание модели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Создайте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избранных новостях.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представления для добавления и удаления новостей из избранного: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добавьте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toggle_favorite</a:t>
            </a:r>
            <a:r>
              <a:rPr lang="en" sz="2000">
                <a:solidFill>
                  <a:schemeClr val="dk1"/>
                </a:solidFill>
              </a:rPr>
              <a:t> для добавления и удаления новостей из избранного.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добавьте кнопку для добавления новости в избранное.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nav_menu.html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nav_menu.html</a:t>
            </a:r>
            <a:r>
              <a:rPr lang="en" sz="2000">
                <a:solidFill>
                  <a:schemeClr val="dk1"/>
                </a:solidFill>
              </a:rPr>
              <a:t> добавьте вкладку "Избранное" в навигационную панель.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файла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В файле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добавьте маршрут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toggle_favorite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Favorite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Пока нет аутентификации, можно использовать IP-адрес для уникальности лайков</a:t>
            </a:r>
            <a:endParaRPr sz="2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models.GenericIPAddressField()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toggle_favorite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(request, article_id):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request.META.get(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'REMOTE_ADDR'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redirect(...)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шаблона article_preview.html</a:t>
            </a:r>
            <a:endParaRPr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action="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url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'news:toggle_favorite'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article.id %}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"btn btn-primary"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request.META.REMOTE_ADDR in article.favorites.values_list(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'ip_address'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, flat=True)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Убрать из избранного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else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Добавить в избранное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функциональности лайков на новостях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Реализуйте функциональность лайков для новостей, чтобы пользователи могли отмечать понравившиеся им новости. Количество лайков должно отображаться на карточке новости рядом с количеством просмотров.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Создать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лайках.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представление для добавления и удаления лайков.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шаблон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для отображения количества лайков и кнопки для лайка.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Обновить файл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для добавления маршрута для представления добавления и удаления лайков.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Создание модели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Создайте модель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Like</a:t>
            </a:r>
            <a:r>
              <a:rPr lang="en" sz="2000">
                <a:solidFill>
                  <a:schemeClr val="dk1"/>
                </a:solidFill>
              </a:rPr>
              <a:t> для хранения информации о лайках.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представления для добавления и удаления лайков: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добавьте представление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toggle_like</a:t>
            </a:r>
            <a:r>
              <a:rPr lang="en" sz="2000">
                <a:solidFill>
                  <a:schemeClr val="dk1"/>
                </a:solidFill>
              </a:rPr>
              <a:t> для добавления и удаления лайков.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шаблона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добавьте отображение количества лайков и кнопку для лайка.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Обновление файла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файле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добавьте маршрут для представления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toggle_like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models.py</a:t>
            </a:r>
            <a:endParaRPr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Like(models.Model):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Пока нет аутентификации, можно использовать IP-адрес для уникальности лайков</a:t>
            </a:r>
            <a:endParaRPr sz="2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models.GenericIPAddressField()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1" sz="2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views.py</a:t>
            </a:r>
            <a:endParaRPr/>
          </a:p>
        </p:txBody>
      </p:sp>
      <p:pic>
        <p:nvPicPr>
          <p:cNvPr descr="preencoded.png"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django.shortcuts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toggle_like(request, article_id):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ip_address = request.META.get(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'REMOTE_ADDR'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redirect(...)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Обновление шаблона article_preview.html</a:t>
            </a:r>
            <a:endParaRPr/>
          </a:p>
        </p:txBody>
      </p:sp>
      <p:pic>
        <p:nvPicPr>
          <p:cNvPr descr="preencoded.png"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action="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url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'news:toggle_like'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article.id %}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type=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class=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"btn btn-primary"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if request.META.REMOTE_ADDR in article.likes.values_list(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'ip_address'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, flat=True)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Убрать лайк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else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Лайк</a:t>
            </a:r>
            <a:endParaRPr i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endif %}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7" name="Google Shape;12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Добавление новостей в избранное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