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Inter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Inter-bold.fntdata"/><Relationship Id="rId30" Type="http://schemas.openxmlformats.org/officeDocument/2006/relationships/font" Target="fonts/Inter-regular.fntdata"/><Relationship Id="rId11" Type="http://schemas.openxmlformats.org/officeDocument/2006/relationships/slide" Target="slides/slide6.xml"/><Relationship Id="rId33" Type="http://schemas.openxmlformats.org/officeDocument/2006/relationships/font" Target="fonts/Inter-boldItalic.fntdata"/><Relationship Id="rId10" Type="http://schemas.openxmlformats.org/officeDocument/2006/relationships/slide" Target="slides/slide5.xml"/><Relationship Id="rId32" Type="http://schemas.openxmlformats.org/officeDocument/2006/relationships/font" Target="fonts/Inter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282b7e03d5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282b7e03d5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d91a0e4cd7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d91a0e4cd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d91a0e4cd7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d91a0e4cd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d91a0e4cd7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d91a0e4cd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d91a0e4cd7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d91a0e4cd7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d91a0e4cd7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d91a0e4cd7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d91a0e4cd7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d91a0e4cd7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d91a0e4cd7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d91a0e4cd7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d91a0e4cd7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d91a0e4cd7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d91a0e4cd7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d91a0e4cd7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df9019da3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df9019da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d91a0e4cd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d91a0e4cd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d91a0e4cd7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d91a0e4cd7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d91a0e4cd7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d91a0e4cd7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d91a0e4cd7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d91a0e4cd7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d91a0e4cd7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d91a0e4cd7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df9019da3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df9019da3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282b7e03d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282b7e03d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282b7e03d5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282b7e03d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282b7e03d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282b7e03d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d91a0e4c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d91a0e4c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d91a0e4cd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d91a0e4cd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d91a0e4cd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d91a0e4cd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jp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037" y="416819"/>
            <a:ext cx="2105022" cy="2334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5" name="Google Shape;5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5381643" y="1381141"/>
            <a:ext cx="5143497" cy="23812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6" name="Google Shape;5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29514" y="416819"/>
            <a:ext cx="1138238" cy="425853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647100" y="458488"/>
            <a:ext cx="1986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Django and Database</a:t>
            </a: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. Lesson 31</a:t>
            </a:r>
            <a:endParaRPr sz="9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1</a:t>
            </a:r>
            <a:endParaRPr i="0" sz="9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515150" y="650225"/>
            <a:ext cx="6858900" cy="30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5000">
                <a:solidFill>
                  <a:srgbClr val="0E0E0E"/>
                </a:solidFill>
                <a:latin typeface="Inter"/>
                <a:ea typeface="Inter"/>
                <a:cs typeface="Inter"/>
                <a:sym typeface="Inter"/>
              </a:rPr>
              <a:t>Рефакторинг и доработка функционала проекта Info to Go. Часть 6</a:t>
            </a:r>
            <a:endParaRPr b="1" sz="5000">
              <a:solidFill>
                <a:srgbClr val="0E0E0E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Новая модель данных – Профиль</a:t>
            </a:r>
            <a:endParaRPr/>
          </a:p>
        </p:txBody>
      </p:sp>
      <p:pic>
        <p:nvPicPr>
          <p:cNvPr descr="preencoded.png" id="134" name="Google Shape;13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35" name="Google Shape;13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Создайте новую модель Profile, которая будет связана с пользователем (стандартная модель auth_user) через поле OneToOneField.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2200">
                <a:solidFill>
                  <a:schemeClr val="dk1"/>
                </a:solidFill>
              </a:rPr>
              <a:t>Поля модели:</a:t>
            </a:r>
            <a:endParaRPr i="1" sz="2200">
              <a:solidFill>
                <a:schemeClr val="dk1"/>
              </a:solidFill>
            </a:endParaRPr>
          </a:p>
          <a:p>
            <a:pPr indent="-35782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200">
                <a:solidFill>
                  <a:schemeClr val="dk1"/>
                </a:solidFill>
              </a:rPr>
              <a:t>user – связь с пользователем.</a:t>
            </a:r>
            <a:endParaRPr sz="2200">
              <a:solidFill>
                <a:schemeClr val="dk1"/>
              </a:solidFill>
            </a:endParaRPr>
          </a:p>
          <a:p>
            <a:pPr indent="-35782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200">
                <a:solidFill>
                  <a:schemeClr val="dk1"/>
                </a:solidFill>
              </a:rPr>
              <a:t>avatar – поле для загрузки изображения (ImageField) с настройкой пути (например, avatars/%Y/%m/%d/).</a:t>
            </a:r>
            <a:endParaRPr sz="2200">
              <a:solidFill>
                <a:schemeClr val="dk1"/>
              </a:solidFill>
            </a:endParaRPr>
          </a:p>
          <a:p>
            <a:pPr indent="-35782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200">
                <a:solidFill>
                  <a:schemeClr val="dk1"/>
                </a:solidFill>
              </a:rPr>
              <a:t>Дополнительные поля (опционально): можно добавить поле для краткой информации, ссылки на социальные сети и т.д.</a:t>
            </a:r>
            <a:endParaRPr sz="2200">
              <a:solidFill>
                <a:schemeClr val="dk1"/>
              </a:solidFill>
            </a:endParaRPr>
          </a:p>
          <a:p>
            <a:pPr indent="-35782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200">
                <a:solidFill>
                  <a:schemeClr val="dk1"/>
                </a:solidFill>
              </a:rPr>
              <a:t>Важно: Если нет отдельного поля для никнейма, то в шаблонах в качестве идентификатора используется user.username.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41" name="Google Shape;14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42" name="Google Shape;142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Реализуйте сигнал, который будет отслеживать событие создания нового пользователя.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При создании нового пользователя должен автоматически создаваться связанный объект Profile с настройками по умолчанию (например, без аватарки).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Сигнал поможет гарантировать, что у каждого пользователя будет профиль для дальнейшей работы с расширенными данными.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144" name="Google Shape;14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Сигнал для автоматического создания профиля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49" name="Google Shape;14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50" name="Google Shape;150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Доступ к страницам профиля должен быть только у аутентифицированных пользователей.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Если пользователь не авторизован, при попытке перейти на страницу профиля – выполнить перенаправление на страницу входа.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152" name="Google Shape;15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Безопасность и доступ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158" name="Google Shape;15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5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160" name="Google Shape;160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Google Shape;161;p25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162" name="Google Shape;162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5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Технические требования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68" name="Google Shape;16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69" name="Google Shape;169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5782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200">
                <a:solidFill>
                  <a:schemeClr val="dk1"/>
                </a:solidFill>
              </a:rPr>
              <a:t>Используйте стандартную модель пользователя Django (auth_user).</a:t>
            </a:r>
            <a:endParaRPr sz="2200">
              <a:solidFill>
                <a:schemeClr val="dk1"/>
              </a:solidFill>
            </a:endParaRPr>
          </a:p>
          <a:p>
            <a:pPr indent="-35782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200">
                <a:solidFill>
                  <a:schemeClr val="dk1"/>
                </a:solidFill>
              </a:rPr>
              <a:t>Создайте модель Profile в приложении users, связанную с пользователем через OneToOneField.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2200">
                <a:solidFill>
                  <a:schemeClr val="dk1"/>
                </a:solidFill>
              </a:rPr>
              <a:t>Сигнал для создания профиля:</a:t>
            </a:r>
            <a:endParaRPr i="1"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Создайте сигнал, который будет автоматически создавать объект Profile при создании нового пользователя.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2200">
                <a:solidFill>
                  <a:schemeClr val="dk1"/>
                </a:solidFill>
              </a:rPr>
              <a:t>Цель сигнала:</a:t>
            </a:r>
            <a:endParaRPr i="1"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Гарантировать, что у каждого нового пользователя автоматически создаётся профиль, что избавляет от необходимости вручную проверять наличие профиля при обращении к нему в шаблонах или представлениях.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171" name="Google Shape;17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Модель пользователя и модель профиля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76" name="Google Shape;17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77" name="Google Shape;177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7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Создайте приложение (или используйте существующее) users для реализации функционала профиля.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Настройте URL‑маршруты для: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 sz="2200">
                <a:solidFill>
                  <a:schemeClr val="dk1"/>
                </a:solidFill>
              </a:rPr>
              <a:t>Основной страницы профиля (например, /users/profile/).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 sz="2200">
                <a:solidFill>
                  <a:schemeClr val="dk1"/>
                </a:solidFill>
              </a:rPr>
              <a:t>Страницы с статьями пользователя (например, /users/profile/articles/).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 sz="2200">
                <a:solidFill>
                  <a:schemeClr val="dk1"/>
                </a:solidFill>
              </a:rPr>
              <a:t>Страницы истории действий (например, /users/profile/activity/).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179" name="Google Shape;17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Маршруты (URL)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84" name="Google Shape;18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85" name="Google Shape;185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8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Реализуйте представления для каждой вкладки. Рекомендуется использовать классы на основе TemplateView и ListView (для списка статей) с миксином LoginRequiredMixin.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Для страницы «Мои статьи» фильтруйте статьи по полю author, равному текущему пользователю.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Страницу «История действий» можно реализовать как простую заглушку, либо, по желанию, добавить запись логов в отдельную модель.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187" name="Google Shape;18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Представления (views)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92" name="Google Shape;19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93" name="Google Shape;193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9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Создайте общий шаблон для страницы профиля, который включает в себя навигационное меню-вкладки.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Для каждой вкладки создайте отдельный шаблон, наследующий общий шаблон профиля.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Используйте возможности Django Template Language для выделения активной вкладки (например, через переменную active_tab).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195" name="Google Shape;19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Шаблоны (templates)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00" name="Google Shape;20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01" name="Google Shape;201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0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В шаблоне templates/include/nav_menu.html измените ссылку для аутентифицированного пользователя так, чтобы при клике происходил переход на страницу профиля ({% url 'users:profile' %}).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203" name="Google Shape;20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Навигационное меню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08" name="Google Shape;20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09" name="Google Shape;209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1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Настройте загрузку и отображение медиафайлов (например, аватаров) через настройки MEDIA_URL и MEDIA_ROOT в файле настроек, а также в основном файле маршрутов.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211" name="Google Shape;21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Обработка медиафайлов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66" name="Google Shape;6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" name="Google Shape;67;p14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68" name="Google Shape;68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Техническое задание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217" name="Google Shape;21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2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4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219" name="Google Shape;219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0" name="Google Shape;220;p32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221" name="Google Shape;221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2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Этапы выполнения работы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27" name="Google Shape;22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28" name="Google Shape;228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3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Создайте модель Profile с требуемыми полями в файле users/models.py.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Реализуйте сигнал (например, в файле users/signals.py), который будет автоматически создавать объект Profile при создании нового пользователя.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Убедитесь, что сигнал подключается при запуске приложения (например, через метод ready() в users/apps.py).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230" name="Google Shape;23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Реализация модели профиля и сигнала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35" name="Google Shape;23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36" name="Google Shape;236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4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Настройте маршруты в файле users/urls.py.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Создайте классы представлений для страницы профиля, списка статей и истории действий.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Создайте общий шаблон для профиля (например, profile_base.html) с навигацией-вкладками.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Создайте отдельные шаблоны для каждой вкладки, наследуясь от общего шаблона.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238" name="Google Shape;23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Реализация представлений и шаблонов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43" name="Google Shape;24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44" name="Google Shape;244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5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Измените шаблон templates/include/nav_menu.html, чтобы ссылка «Привет, {{ user.username }}!» вела на страницу профиля.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246" name="Google Shape;24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Обновление навигации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51" name="Google Shape;25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52" name="Google Shape;252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6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Зарегистрируйте нового пользователя, войдите в систему и проверьте, что профиль создаётся автоматически.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Проверьте корректность отображения данных пользователя, списка статей и (при наличии) истории действий.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Проверьте, что неаутентифицированный пользователь не имеет доступа к страницам профиля.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254" name="Google Shape;25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Тестирование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Описание</a:t>
            </a:r>
            <a:endParaRPr/>
          </a:p>
        </p:txBody>
      </p:sp>
      <p:pic>
        <p:nvPicPr>
          <p:cNvPr descr="preencoded.png" id="75" name="Google Shape;7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76" name="Google Shape;7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200">
                <a:solidFill>
                  <a:schemeClr val="dk1"/>
                </a:solidFill>
              </a:rPr>
              <a:t>Тема:</a:t>
            </a:r>
            <a:r>
              <a:rPr lang="en" sz="2200">
                <a:solidFill>
                  <a:schemeClr val="dk1"/>
                </a:solidFill>
              </a:rPr>
              <a:t> </a:t>
            </a:r>
            <a:r>
              <a:rPr b="1" lang="en" sz="2200">
                <a:solidFill>
                  <a:schemeClr val="dk1"/>
                </a:solidFill>
              </a:rPr>
              <a:t>Реализация профиля пользователя с вкладками</a:t>
            </a:r>
            <a:endParaRPr b="1"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2200">
                <a:solidFill>
                  <a:schemeClr val="dk1"/>
                </a:solidFill>
              </a:rPr>
              <a:t>Цель работы:</a:t>
            </a:r>
            <a:endParaRPr i="1"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Расширить функциональность проекта, добавив страницу профиля пользователя, доступную из навигационного меню, и реализовать в ней три вкладки:</a:t>
            </a:r>
            <a:endParaRPr sz="2200">
              <a:solidFill>
                <a:schemeClr val="dk1"/>
              </a:solidFill>
            </a:endParaRPr>
          </a:p>
          <a:p>
            <a:pPr indent="-34734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2200">
                <a:solidFill>
                  <a:schemeClr val="dk1"/>
                </a:solidFill>
              </a:rPr>
              <a:t>Информация о пользователе: Отображение имени, логина (username), электронной почты, ссылки для смены пароля и аватарки пользователя.</a:t>
            </a:r>
            <a:endParaRPr sz="2200">
              <a:solidFill>
                <a:schemeClr val="dk1"/>
              </a:solidFill>
            </a:endParaRPr>
          </a:p>
          <a:p>
            <a:pPr indent="-34734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2200">
                <a:solidFill>
                  <a:schemeClr val="dk1"/>
                </a:solidFill>
              </a:rPr>
              <a:t>Мои статьи: Список всех статей, созданных данным пользователем.</a:t>
            </a:r>
            <a:endParaRPr sz="2200">
              <a:solidFill>
                <a:schemeClr val="dk1"/>
              </a:solidFill>
            </a:endParaRPr>
          </a:p>
          <a:p>
            <a:pPr indent="-34734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2200">
                <a:solidFill>
                  <a:schemeClr val="dk1"/>
                </a:solidFill>
              </a:rPr>
              <a:t>История действий: Страница для отображения истории действий пользователя (например, публикация или редактирование статей, изменения профиля и т.д.).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83" name="Google Shape;8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85" name="Google Shape;8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Google Shape;86;p16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87" name="Google Shape;87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Функциональные требования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Доступ к профилю</a:t>
            </a:r>
            <a:endParaRPr/>
          </a:p>
        </p:txBody>
      </p:sp>
      <p:pic>
        <p:nvPicPr>
          <p:cNvPr descr="preencoded.png" id="94" name="Google Shape;9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5" name="Google Shape;9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Если пользователь аутентифицирован, в навигационном меню должна отображаться ссылка с текстом 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«Привет, {{ user.username }}!».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При клике по этой ссылке пользователь попадает на страницу профиля.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Страница профиля</a:t>
            </a:r>
            <a:endParaRPr/>
          </a:p>
        </p:txBody>
      </p:sp>
      <p:pic>
        <p:nvPicPr>
          <p:cNvPr descr="preencoded.png" id="102" name="Google Shape;10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3" name="Google Shape;10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Страница профиля должна быть разделена на три вкладки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Информация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Мои статьи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История действий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Страница профиля: Информация</a:t>
            </a:r>
            <a:endParaRPr/>
          </a:p>
        </p:txBody>
      </p:sp>
      <p:pic>
        <p:nvPicPr>
          <p:cNvPr descr="preencoded.png" id="110" name="Google Shape;11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11" name="Google Shape;11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Отображение: Имя, Фамилия (если заполнены), логин (username), электронная почта.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Возможность смены пароля. Можно сделать ссылку на встроенную страницу смены пароля (например, через Django Allauth или стандартное представление Django).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Отображение аватарки (если установлена). Если аватар не задан, выводить сообщение «Аватар не установлен».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Страница профиля: Мои статьи</a:t>
            </a:r>
            <a:endParaRPr/>
          </a:p>
        </p:txBody>
      </p:sp>
      <p:pic>
        <p:nvPicPr>
          <p:cNvPr descr="preencoded.png" id="118" name="Google Shape;11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19" name="Google Shape;11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Список всех статей, созданных данным пользователем.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Статьи должны выводиться с базовой информацией (заголовок, дата публикации) с ссылками на подробное отображение.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Реализуйте постраничную навигацию (пагинацию) для списка, если статей много.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Страница профиля: История действий</a:t>
            </a:r>
            <a:endParaRPr/>
          </a:p>
        </p:txBody>
      </p:sp>
      <p:pic>
        <p:nvPicPr>
          <p:cNvPr descr="preencoded.png" id="126" name="Google Shape;12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27" name="Google Shape;12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Страница, где выводится лог или краткий список действий пользователя.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Если полноценного логирования нет, можно вывести заглушку с сообщением «История действий отсутствует» или реализовать простое хранение последних действий в сессии/в отдельной модели (по выбору студента).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