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Int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7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91a0e4c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91a0e4c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91a0e4cd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91a0e4cd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91a0e4cd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91a0e4cd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91a0e4cd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91a0e4cd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91a0e4cd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91a0e4cd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91a0e4cd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91a0e4cd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4c42367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4c42367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91a0e4c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91a0e4c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91a0e4c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91a0e4c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b7e03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b7e03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2b7e03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82b7e03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82b7e0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82b7e0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91a0e4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91a0e4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91a0e4c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91a0e4c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91a0e4c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91a0e4c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33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650225"/>
            <a:ext cx="68589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Рефакторинг и доработка функционала проекта Info to Go. Часть 8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Реализовать механизм логирования в момент сохранения изменений статьи. Например, переопределив метод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form_valid</a:t>
            </a:r>
            <a:r>
              <a:rPr lang="en" sz="2200">
                <a:solidFill>
                  <a:schemeClr val="dk1"/>
                </a:solidFill>
              </a:rPr>
              <a:t> в представлении обновления статьи (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UpdateView</a:t>
            </a:r>
            <a:r>
              <a:rPr lang="en" sz="2200">
                <a:solidFill>
                  <a:schemeClr val="dk1"/>
                </a:solidFill>
              </a:rPr>
              <a:t>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До сохранения получить текущие значения полей, после – сравнить их с новыми значениями.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Если хотя бы одно поле изменено, создать один объект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, а затем для каждого изменённого поля – объект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ArticleHistoryDetail</a:t>
            </a:r>
            <a:r>
              <a:rPr lang="en" sz="2200">
                <a:solidFill>
                  <a:schemeClr val="dk1"/>
                </a:solidFill>
              </a:rPr>
              <a:t>, записывающий старое и новое значения.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Логирование изменений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На странице «История действий» в профиле пользователя (например, в шаблоне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users/profile_activity.html</a:t>
            </a:r>
            <a:r>
              <a:rPr lang="en" sz="2200">
                <a:solidFill>
                  <a:schemeClr val="dk1"/>
                </a:solidFill>
              </a:rPr>
              <a:t>) вывести список записей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 для текущего пользователя.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Каждая запись должна отображать название статьи, дату/время и список изменений (содержимое модели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ArticleHistoryDetail</a:t>
            </a:r>
            <a:r>
              <a:rPr lang="en" sz="2200">
                <a:solidFill>
                  <a:schemeClr val="dk1"/>
                </a:solidFill>
              </a:rPr>
              <a:t>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истории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3" name="Google Shape;1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 обновлении статьи за один раз может изменяться несколько полей. В данном случае создаётся одна запись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, а все изменения фиксируются в связанных объектах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ArticleHistoryDetail</a:t>
            </a:r>
            <a:r>
              <a:rPr lang="en" sz="2200">
                <a:solidFill>
                  <a:schemeClr val="dk1"/>
                </a:solidFill>
              </a:rPr>
              <a:t>. Это обеспечивает визуальное объединение изменений под общей записью с датой обновления.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одновременных изменений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5" name="Google Shape;16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Этапы выполнения работы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Добавить в приложение (например, 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news/models.py</a:t>
            </a:r>
            <a:r>
              <a:rPr lang="en" sz="2200">
                <a:solidFill>
                  <a:schemeClr val="dk1"/>
                </a:solidFill>
              </a:rPr>
              <a:t>) модели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ArticleHistoryDetail</a:t>
            </a:r>
            <a:r>
              <a:rPr lang="en" sz="2200">
                <a:solidFill>
                  <a:schemeClr val="dk1"/>
                </a:solidFill>
              </a:rPr>
              <a:t> согласно техническим требованиям.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Выполнить миграции (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r>
              <a:rPr lang="en" sz="2200">
                <a:solidFill>
                  <a:schemeClr val="dk1"/>
                </a:solidFill>
              </a:rPr>
              <a:t>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моделей истории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В представлении обновления статьи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ArticleUpdateView</a:t>
            </a:r>
            <a:r>
              <a:rPr lang="en" sz="2200">
                <a:solidFill>
                  <a:schemeClr val="dk1"/>
                </a:solidFill>
              </a:rPr>
              <a:t>) переопределить метод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form_valid</a:t>
            </a:r>
            <a:r>
              <a:rPr lang="en" sz="2200">
                <a:solidFill>
                  <a:schemeClr val="dk1"/>
                </a:solidFill>
              </a:rPr>
              <a:t>, чтобы сравнить старые и новые данные и при обнаружении изменений создать соответствующие записи 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ArticleHistoryDetail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Протестировать, что при изменении одного или нескольких полей за одно сохранение создаётся одна запись истории с деталями изменений.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логирования изменений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Создать представление для вкладки </a:t>
            </a:r>
            <a:r>
              <a:rPr b="1" lang="en" sz="2200">
                <a:solidFill>
                  <a:schemeClr val="dk1"/>
                </a:solidFill>
              </a:rPr>
              <a:t>«История действий»</a:t>
            </a:r>
            <a:r>
              <a:rPr lang="en" sz="2200">
                <a:solidFill>
                  <a:schemeClr val="dk1"/>
                </a:solidFill>
              </a:rPr>
              <a:t>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ProfileActivityView</a:t>
            </a:r>
            <a:r>
              <a:rPr lang="en" sz="2200">
                <a:solidFill>
                  <a:schemeClr val="dk1"/>
                </a:solidFill>
              </a:rPr>
              <a:t>), которое будет выбирать записи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 для текущего пользователя.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Создать соответствующий шаблон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users/profile_activity.html</a:t>
            </a:r>
            <a:r>
              <a:rPr lang="en" sz="2200">
                <a:solidFill>
                  <a:schemeClr val="dk1"/>
                </a:solidFill>
              </a:rPr>
              <a:t>), в котором выводить группы изменений в требуемом формате.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истории действий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Обновить общий шаблон профиля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users/profile_base.html</a:t>
            </a:r>
            <a:r>
              <a:rPr lang="en" sz="2200">
                <a:solidFill>
                  <a:schemeClr val="dk1"/>
                </a:solidFill>
              </a:rPr>
              <a:t>), добавив вкладку </a:t>
            </a:r>
            <a:r>
              <a:rPr b="1" lang="en" sz="2200">
                <a:solidFill>
                  <a:schemeClr val="dk1"/>
                </a:solidFill>
              </a:rPr>
              <a:t>«История действий»</a:t>
            </a:r>
            <a:r>
              <a:rPr lang="en" sz="2200">
                <a:solidFill>
                  <a:schemeClr val="dk1"/>
                </a:solidFill>
              </a:rPr>
              <a:t> в навигационное меню.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Настроить маршруты (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2200">
                <a:solidFill>
                  <a:schemeClr val="dk1"/>
                </a:solidFill>
              </a:rPr>
              <a:t>) для доступа к странице истории.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Интеграция в профиль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Зарегистрировать пользователя и создать/изменить статью, проверяя, что изменения корректно логируются.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Проверить отображение истории на странице профиля, убедившись, что изменения сгруппированы правильно.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Убедиться, что при одновременном изменении нескольких полей они отображаются под одной записью с соответствующими деталями.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Техническое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Тема: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Реализация истории действий при изменении статей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Цель работы: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Реализовать механизм логирования изменений, внесённых пользователями в статьи, с возможностью группировки нескольких изменений (например, изменение заголовка, категории, тегов) под одной записью по статье и дате. В итоговом отображении история должна выглядеть следующим образом: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CFE2F3"/>
                </a:highlight>
              </a:rPr>
              <a:t>Статья — Дата:</a:t>
            </a:r>
            <a:endParaRPr b="1" sz="2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CFE2F3"/>
                </a:highlight>
              </a:rPr>
              <a:t>   [Название поля] — [Старое значение] — [Новое значение]</a:t>
            </a:r>
            <a:endParaRPr b="1" sz="2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CFE2F3"/>
                </a:highlight>
              </a:rPr>
              <a:t>   [Название поля] — [Старое значение] — [Новое значение]</a:t>
            </a:r>
            <a:endParaRPr b="1" sz="22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При этом, если изменения в статье происходят одновременно (в рамках одного сохранения), они должны объединяться в одну группу с общим временем.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Функциональные требования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Логирование изменений</a:t>
            </a:r>
            <a:endParaRPr/>
          </a:p>
        </p:txBody>
      </p:sp>
      <p:pic>
        <p:nvPicPr>
          <p:cNvPr descr="preencoded.png"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 обновлении статьи фиксировать изменения в важных полях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" sz="2200">
                <a:solidFill>
                  <a:schemeClr val="dk1"/>
                </a:solidFill>
              </a:rPr>
              <a:t> и т.п.).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Если пользователь за одно сохранение изменил несколько полей, то все изменения должны быть объединены под одной записью, содержащей дату и время обновления, а также идентификатор статьи.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Для каждого изменённого поля фиксировать: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Название поля.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Старое значение.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Новое значение.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Группировка изменений</a:t>
            </a:r>
            <a:endParaRPr/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Изменения должны группироваться по статье и времени сохранения.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На странице отображения истории действий у каждой записи должно быть указано: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Название статьи.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Дата и время обновления.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Список всех изменений, сделанных в данной операции (каждый со своим названием поля, старым и новым значением).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 и отображение</a:t>
            </a:r>
            <a:endParaRPr/>
          </a:p>
        </p:txBody>
      </p:sp>
      <p:pic>
        <p:nvPicPr>
          <p:cNvPr descr="preencoded.png"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История действий должна отображаться в разделе профиля пользователя («История действий»).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Отображать только те записи, в которых пользователь является автором изменений.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Если изменений нет, выводить сообщение «История действий отсутствует».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Технические требования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Создать две модели: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: Записывает общее событие изменения для статьи, ссылаясь на конкретную статью, пользователя (автора изменений) и дату/время.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ArticleHistoryDetail</a:t>
            </a:r>
            <a:r>
              <a:rPr lang="en" sz="2200">
                <a:solidFill>
                  <a:schemeClr val="dk1"/>
                </a:solidFill>
              </a:rPr>
              <a:t>: Содержит подробности для каждого изменённого поля, связанные с конкретной записью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ArticleHistory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 для логирования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